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9"/>
  </p:notesMasterIdLst>
  <p:handoutMasterIdLst>
    <p:handoutMasterId r:id="rId20"/>
  </p:handoutMasterIdLst>
  <p:sldIdLst>
    <p:sldId id="297" r:id="rId2"/>
    <p:sldId id="311" r:id="rId3"/>
    <p:sldId id="312" r:id="rId4"/>
    <p:sldId id="313" r:id="rId5"/>
    <p:sldId id="314" r:id="rId6"/>
    <p:sldId id="315" r:id="rId7"/>
    <p:sldId id="316" r:id="rId8"/>
    <p:sldId id="317" r:id="rId9"/>
    <p:sldId id="318" r:id="rId10"/>
    <p:sldId id="326" r:id="rId11"/>
    <p:sldId id="319" r:id="rId12"/>
    <p:sldId id="320" r:id="rId13"/>
    <p:sldId id="321" r:id="rId14"/>
    <p:sldId id="322" r:id="rId15"/>
    <p:sldId id="323" r:id="rId16"/>
    <p:sldId id="324" r:id="rId17"/>
    <p:sldId id="325" r:id="rId18"/>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p:cViewPr varScale="1">
        <p:scale>
          <a:sx n="99" d="100"/>
          <a:sy n="99" d="100"/>
        </p:scale>
        <p:origin x="12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guide orient="horz" pos="3223"/>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DC469DB-D866-1F1B-6337-5262902AB574}"/>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A245B40-CA3C-FCA2-D392-14EF3DB9979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8/31/2025 am</a:t>
            </a:r>
          </a:p>
        </p:txBody>
      </p:sp>
      <p:sp>
        <p:nvSpPr>
          <p:cNvPr id="4" name="Footer Placeholder 3">
            <a:extLst>
              <a:ext uri="{FF2B5EF4-FFF2-40B4-BE49-F238E27FC236}">
                <a16:creationId xmlns:a16="http://schemas.microsoft.com/office/drawing/2014/main" id="{B541DEE1-6CBF-952E-C2D7-5BA6347CA1F7}"/>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Murray Wade</a:t>
            </a:r>
          </a:p>
        </p:txBody>
      </p:sp>
      <p:sp>
        <p:nvSpPr>
          <p:cNvPr id="5" name="Slide Number Placeholder 4">
            <a:extLst>
              <a:ext uri="{FF2B5EF4-FFF2-40B4-BE49-F238E27FC236}">
                <a16:creationId xmlns:a16="http://schemas.microsoft.com/office/drawing/2014/main" id="{3C8A8E12-5572-78FB-EC1F-D25A42A1A9CA}"/>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C266B038-7B21-4F01-9794-ECBB911AE21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844998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AE3563-6260-F0BA-3278-4EBD62C79CC6}"/>
              </a:ext>
            </a:extLst>
          </p:cNvPr>
          <p:cNvSpPr>
            <a:spLocks noGrp="1"/>
          </p:cNvSpPr>
          <p:nvPr>
            <p:ph type="hdr" sz="quarter"/>
          </p:nvPr>
        </p:nvSpPr>
        <p:spPr>
          <a:xfrm>
            <a:off x="0" y="1"/>
            <a:ext cx="3077739" cy="511651"/>
          </a:xfrm>
          <a:prstGeom prst="rect">
            <a:avLst/>
          </a:prstGeom>
        </p:spPr>
        <p:txBody>
          <a:bodyPr vert="horz" lIns="99051" tIns="49526" rIns="99051" bIns="49526" rtlCol="0"/>
          <a:lstStyle>
            <a:lvl1pPr algn="l">
              <a:defRPr sz="1300"/>
            </a:lvl1pPr>
          </a:lstStyle>
          <a:p>
            <a:pPr>
              <a:defRPr/>
            </a:pPr>
            <a:endParaRPr lang="en-US"/>
          </a:p>
        </p:txBody>
      </p:sp>
      <p:sp>
        <p:nvSpPr>
          <p:cNvPr id="3" name="Date Placeholder 2">
            <a:extLst>
              <a:ext uri="{FF2B5EF4-FFF2-40B4-BE49-F238E27FC236}">
                <a16:creationId xmlns:a16="http://schemas.microsoft.com/office/drawing/2014/main" id="{0D60F119-38D3-D5CD-3FDE-30A59D97FD3E}"/>
              </a:ext>
            </a:extLst>
          </p:cNvPr>
          <p:cNvSpPr>
            <a:spLocks noGrp="1"/>
          </p:cNvSpPr>
          <p:nvPr>
            <p:ph type="dt" idx="1"/>
          </p:nvPr>
        </p:nvSpPr>
        <p:spPr>
          <a:xfrm>
            <a:off x="4023093" y="1"/>
            <a:ext cx="3077739" cy="511651"/>
          </a:xfrm>
          <a:prstGeom prst="rect">
            <a:avLst/>
          </a:prstGeom>
        </p:spPr>
        <p:txBody>
          <a:bodyPr vert="horz" lIns="99051" tIns="49526" rIns="99051" bIns="49526" rtlCol="0"/>
          <a:lstStyle>
            <a:lvl1pPr algn="r">
              <a:defRPr sz="1300"/>
            </a:lvl1pPr>
          </a:lstStyle>
          <a:p>
            <a:pPr>
              <a:defRPr/>
            </a:pPr>
            <a:r>
              <a:rPr lang="en-US"/>
              <a:t>8/31/2025 am</a:t>
            </a:r>
          </a:p>
        </p:txBody>
      </p:sp>
      <p:sp>
        <p:nvSpPr>
          <p:cNvPr id="4" name="Slide Image Placeholder 3">
            <a:extLst>
              <a:ext uri="{FF2B5EF4-FFF2-40B4-BE49-F238E27FC236}">
                <a16:creationId xmlns:a16="http://schemas.microsoft.com/office/drawing/2014/main" id="{1B62452C-F32F-F67C-B482-B3E02D9D8DA8}"/>
              </a:ext>
            </a:extLst>
          </p:cNvPr>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51" tIns="49526" rIns="99051" bIns="49526" rtlCol="0" anchor="ctr"/>
          <a:lstStyle/>
          <a:p>
            <a:pPr lvl="0"/>
            <a:endParaRPr lang="en-US" noProof="0"/>
          </a:p>
        </p:txBody>
      </p:sp>
      <p:sp>
        <p:nvSpPr>
          <p:cNvPr id="5" name="Notes Placeholder 4">
            <a:extLst>
              <a:ext uri="{FF2B5EF4-FFF2-40B4-BE49-F238E27FC236}">
                <a16:creationId xmlns:a16="http://schemas.microsoft.com/office/drawing/2014/main" id="{D59143D3-48FC-2189-B4EE-BBECE5452B14}"/>
              </a:ext>
            </a:extLst>
          </p:cNvPr>
          <p:cNvSpPr>
            <a:spLocks noGrp="1"/>
          </p:cNvSpPr>
          <p:nvPr>
            <p:ph type="body" sz="quarter" idx="3"/>
          </p:nvPr>
        </p:nvSpPr>
        <p:spPr>
          <a:xfrm>
            <a:off x="710248" y="4860688"/>
            <a:ext cx="5681980" cy="4604861"/>
          </a:xfrm>
          <a:prstGeom prst="rect">
            <a:avLst/>
          </a:prstGeom>
        </p:spPr>
        <p:txBody>
          <a:bodyPr vert="horz" lIns="99051" tIns="49526" rIns="99051" bIns="4952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BD10A23-17C2-885E-6D38-7108432885CE}"/>
              </a:ext>
            </a:extLst>
          </p:cNvPr>
          <p:cNvSpPr>
            <a:spLocks noGrp="1"/>
          </p:cNvSpPr>
          <p:nvPr>
            <p:ph type="ftr" sz="quarter" idx="4"/>
          </p:nvPr>
        </p:nvSpPr>
        <p:spPr>
          <a:xfrm>
            <a:off x="0" y="9719598"/>
            <a:ext cx="3077739" cy="511651"/>
          </a:xfrm>
          <a:prstGeom prst="rect">
            <a:avLst/>
          </a:prstGeom>
        </p:spPr>
        <p:txBody>
          <a:bodyPr vert="horz" lIns="99051" tIns="49526" rIns="99051" bIns="49526" rtlCol="0" anchor="b"/>
          <a:lstStyle>
            <a:lvl1pPr algn="l">
              <a:defRPr sz="1300"/>
            </a:lvl1pPr>
          </a:lstStyle>
          <a:p>
            <a:pPr>
              <a:defRPr/>
            </a:pPr>
            <a:r>
              <a:rPr lang="en-US"/>
              <a:t>Murray Wade</a:t>
            </a:r>
          </a:p>
        </p:txBody>
      </p:sp>
      <p:sp>
        <p:nvSpPr>
          <p:cNvPr id="7" name="Slide Number Placeholder 6">
            <a:extLst>
              <a:ext uri="{FF2B5EF4-FFF2-40B4-BE49-F238E27FC236}">
                <a16:creationId xmlns:a16="http://schemas.microsoft.com/office/drawing/2014/main" id="{F41E7FF6-B43F-C02A-FE87-5FA7FE194433}"/>
              </a:ext>
            </a:extLst>
          </p:cNvPr>
          <p:cNvSpPr>
            <a:spLocks noGrp="1"/>
          </p:cNvSpPr>
          <p:nvPr>
            <p:ph type="sldNum" sz="quarter" idx="5"/>
          </p:nvPr>
        </p:nvSpPr>
        <p:spPr>
          <a:xfrm>
            <a:off x="4023093" y="9719598"/>
            <a:ext cx="3077739" cy="511651"/>
          </a:xfrm>
          <a:prstGeom prst="rect">
            <a:avLst/>
          </a:prstGeom>
        </p:spPr>
        <p:txBody>
          <a:bodyPr vert="horz" wrap="square" lIns="99051" tIns="49526" rIns="99051" bIns="49526" numCol="1" anchor="b" anchorCtr="0" compatLnSpc="1">
            <a:prstTxWarp prst="textNoShape">
              <a:avLst/>
            </a:prstTxWarp>
          </a:bodyPr>
          <a:lstStyle>
            <a:lvl1pPr algn="r">
              <a:defRPr sz="1300"/>
            </a:lvl1pPr>
          </a:lstStyle>
          <a:p>
            <a:fld id="{DF4A68E2-7339-4EDB-A440-E8C936D3500A}"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9F17A52-BAE4-E014-8B1D-730ACD4242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CEA545D4-B53D-C9BF-1B5A-3F85ABD33A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Slide Number Placeholder 3">
            <a:extLst>
              <a:ext uri="{FF2B5EF4-FFF2-40B4-BE49-F238E27FC236}">
                <a16:creationId xmlns:a16="http://schemas.microsoft.com/office/drawing/2014/main" id="{C09B8752-1D7D-EAE5-0416-D15CE1B6F4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61A037C3-3A81-4A49-85E7-0944D761BF1B}" type="slidenum">
              <a:rPr lang="en-US" altLang="en-US"/>
              <a:pPr/>
              <a:t>1</a:t>
            </a:fld>
            <a:endParaRPr lang="en-US" altLang="en-US"/>
          </a:p>
        </p:txBody>
      </p:sp>
      <p:sp>
        <p:nvSpPr>
          <p:cNvPr id="2" name="Date Placeholder 1">
            <a:extLst>
              <a:ext uri="{FF2B5EF4-FFF2-40B4-BE49-F238E27FC236}">
                <a16:creationId xmlns:a16="http://schemas.microsoft.com/office/drawing/2014/main" id="{223884C2-415B-6E38-EA4A-E8FECE4C4D17}"/>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8143E27F-86D9-E945-639C-3A7433A32922}"/>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C94692DB-E33E-4B82-8BBD-CBF9519D3E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B10BDED9-9887-52A4-4F02-3C920CB905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4A331ED7-1677-109E-52E0-1863FC8D18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C9554C59-D431-44B5-B8F2-AFCF96394D66}" type="slidenum">
              <a:rPr lang="en-US" altLang="en-US"/>
              <a:pPr/>
              <a:t>10</a:t>
            </a:fld>
            <a:endParaRPr lang="en-US" altLang="en-US"/>
          </a:p>
        </p:txBody>
      </p:sp>
      <p:sp>
        <p:nvSpPr>
          <p:cNvPr id="2" name="Date Placeholder 1">
            <a:extLst>
              <a:ext uri="{FF2B5EF4-FFF2-40B4-BE49-F238E27FC236}">
                <a16:creationId xmlns:a16="http://schemas.microsoft.com/office/drawing/2014/main" id="{6F4D15F2-D158-0C12-995A-CBBB9E686041}"/>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D7EC8ECE-7B80-3328-2296-763018587635}"/>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A50457D-8990-D248-8731-0E0489B6E0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059D437-F1CE-D5AA-8F33-6AE910BE03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a:extLst>
              <a:ext uri="{FF2B5EF4-FFF2-40B4-BE49-F238E27FC236}">
                <a16:creationId xmlns:a16="http://schemas.microsoft.com/office/drawing/2014/main" id="{650608C6-71D6-A4FB-7ABD-B6CC19BD58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1D576488-3BF4-4644-A288-2C48F2D7A27A}" type="slidenum">
              <a:rPr lang="en-US" altLang="en-US"/>
              <a:pPr/>
              <a:t>11</a:t>
            </a:fld>
            <a:endParaRPr lang="en-US" altLang="en-US"/>
          </a:p>
        </p:txBody>
      </p:sp>
      <p:sp>
        <p:nvSpPr>
          <p:cNvPr id="2" name="Date Placeholder 1">
            <a:extLst>
              <a:ext uri="{FF2B5EF4-FFF2-40B4-BE49-F238E27FC236}">
                <a16:creationId xmlns:a16="http://schemas.microsoft.com/office/drawing/2014/main" id="{1045C2CF-C953-F3CE-1C5E-652E14241B45}"/>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2B89058B-B0DD-2DF9-C885-2146B473041A}"/>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85AE548-FA4D-FDD8-EB30-D1D7A1BF68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D4A3C0B8-3B20-B877-AEBB-EE01371609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id="{DFAFC137-EF1B-CB9D-8E32-418D750CED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436096ED-D903-4826-A225-E73312E29431}" type="slidenum">
              <a:rPr lang="en-US" altLang="en-US"/>
              <a:pPr/>
              <a:t>12</a:t>
            </a:fld>
            <a:endParaRPr lang="en-US" altLang="en-US"/>
          </a:p>
        </p:txBody>
      </p:sp>
      <p:sp>
        <p:nvSpPr>
          <p:cNvPr id="2" name="Date Placeholder 1">
            <a:extLst>
              <a:ext uri="{FF2B5EF4-FFF2-40B4-BE49-F238E27FC236}">
                <a16:creationId xmlns:a16="http://schemas.microsoft.com/office/drawing/2014/main" id="{9434BB97-4D97-B23C-890E-F2B71C40F260}"/>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21EEB54F-7061-4F9B-0E26-E3113FDD390A}"/>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7BB945F-7007-A79B-55AA-257655B04C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1BC8EBCF-0FE1-5180-0981-45D7CD2200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a:extLst>
              <a:ext uri="{FF2B5EF4-FFF2-40B4-BE49-F238E27FC236}">
                <a16:creationId xmlns:a16="http://schemas.microsoft.com/office/drawing/2014/main" id="{D3D2ADE3-E83C-E4AD-78C9-911B0A6DBD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B1AED25E-4C8D-43E7-83B1-E51EF92ED375}" type="slidenum">
              <a:rPr lang="en-US" altLang="en-US"/>
              <a:pPr/>
              <a:t>13</a:t>
            </a:fld>
            <a:endParaRPr lang="en-US" altLang="en-US"/>
          </a:p>
        </p:txBody>
      </p:sp>
      <p:sp>
        <p:nvSpPr>
          <p:cNvPr id="2" name="Date Placeholder 1">
            <a:extLst>
              <a:ext uri="{FF2B5EF4-FFF2-40B4-BE49-F238E27FC236}">
                <a16:creationId xmlns:a16="http://schemas.microsoft.com/office/drawing/2014/main" id="{AAB10DD3-FD8A-E8CA-1FE9-012A9D9BD518}"/>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7EC99B6E-B4D4-5708-9430-AFF46ED1EE4A}"/>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3EE7A09-E777-999D-1799-33CEC0080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561834D-629B-B203-E498-69D2C5A461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id="{53DDABF2-BBFB-BB1C-A317-C6C8F29894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BE9C273A-9717-4102-8DAC-6EED4CDAC7FD}" type="slidenum">
              <a:rPr lang="en-US" altLang="en-US"/>
              <a:pPr/>
              <a:t>14</a:t>
            </a:fld>
            <a:endParaRPr lang="en-US" altLang="en-US"/>
          </a:p>
        </p:txBody>
      </p:sp>
      <p:sp>
        <p:nvSpPr>
          <p:cNvPr id="2" name="Date Placeholder 1">
            <a:extLst>
              <a:ext uri="{FF2B5EF4-FFF2-40B4-BE49-F238E27FC236}">
                <a16:creationId xmlns:a16="http://schemas.microsoft.com/office/drawing/2014/main" id="{3E8641B7-9479-E1AF-1E5B-7ABCEEA5429B}"/>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6AA284FF-348F-59D0-54BC-D786DC7DE88E}"/>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5CBEF76-ABCD-3F59-8D1D-CDE6E59BE2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87C378A3-AF2D-BB2C-5F64-413571964B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a:extLst>
              <a:ext uri="{FF2B5EF4-FFF2-40B4-BE49-F238E27FC236}">
                <a16:creationId xmlns:a16="http://schemas.microsoft.com/office/drawing/2014/main" id="{A0E452D0-85E6-6D84-61D7-5E64A0BB37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92525BB4-325C-43B4-AE12-878E1744523B}" type="slidenum">
              <a:rPr lang="en-US" altLang="en-US"/>
              <a:pPr/>
              <a:t>15</a:t>
            </a:fld>
            <a:endParaRPr lang="en-US" altLang="en-US"/>
          </a:p>
        </p:txBody>
      </p:sp>
      <p:sp>
        <p:nvSpPr>
          <p:cNvPr id="2" name="Date Placeholder 1">
            <a:extLst>
              <a:ext uri="{FF2B5EF4-FFF2-40B4-BE49-F238E27FC236}">
                <a16:creationId xmlns:a16="http://schemas.microsoft.com/office/drawing/2014/main" id="{73350C9F-7F58-8C9D-C93D-9D9118387995}"/>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9F444D07-C0BC-8BCF-3CEE-EAB20EA37FC4}"/>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F2FA63C5-87E5-576A-2179-0AC53A22DB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154D7F13-9A9D-EE25-E79E-6A34D9A19A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id="{DFE7247A-3584-4139-D9B0-AF04CD48E4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38532A43-D53C-4AE2-A2B1-D21AE816C53A}" type="slidenum">
              <a:rPr lang="en-US" altLang="en-US"/>
              <a:pPr/>
              <a:t>16</a:t>
            </a:fld>
            <a:endParaRPr lang="en-US" altLang="en-US"/>
          </a:p>
        </p:txBody>
      </p:sp>
      <p:sp>
        <p:nvSpPr>
          <p:cNvPr id="2" name="Date Placeholder 1">
            <a:extLst>
              <a:ext uri="{FF2B5EF4-FFF2-40B4-BE49-F238E27FC236}">
                <a16:creationId xmlns:a16="http://schemas.microsoft.com/office/drawing/2014/main" id="{197F8CB7-8F38-8F86-BB2E-7FD1B9A23235}"/>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ADBF4733-9AB8-DDEF-369D-C6347D213950}"/>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EF9AB96E-04B2-9B0B-A9D6-A2685FE02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BDA719D3-C613-5498-8CEF-C5C2CD7DC5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a:extLst>
              <a:ext uri="{FF2B5EF4-FFF2-40B4-BE49-F238E27FC236}">
                <a16:creationId xmlns:a16="http://schemas.microsoft.com/office/drawing/2014/main" id="{5D352E28-2AAE-9BA2-0564-8ED01C519A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8CDC2A42-973C-4B3D-AE32-5A2FA9B27C7A}" type="slidenum">
              <a:rPr lang="en-US" altLang="en-US"/>
              <a:pPr/>
              <a:t>17</a:t>
            </a:fld>
            <a:endParaRPr lang="en-US" altLang="en-US"/>
          </a:p>
        </p:txBody>
      </p:sp>
      <p:sp>
        <p:nvSpPr>
          <p:cNvPr id="2" name="Date Placeholder 1">
            <a:extLst>
              <a:ext uri="{FF2B5EF4-FFF2-40B4-BE49-F238E27FC236}">
                <a16:creationId xmlns:a16="http://schemas.microsoft.com/office/drawing/2014/main" id="{18943584-9325-AD33-99FB-5D100E4355EC}"/>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5DA0C686-2A41-B2C6-EC5A-5B1E922B0535}"/>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7F74DAD-EB0E-7BFD-F7E9-C5588A00AD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B499F3FC-977F-E440-9444-742533D84D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060D348E-3CF4-3A61-0F50-9678D74603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35641345-9262-4C88-9A9E-89491D1A1088}" type="slidenum">
              <a:rPr lang="en-US" altLang="en-US"/>
              <a:pPr/>
              <a:t>2</a:t>
            </a:fld>
            <a:endParaRPr lang="en-US" altLang="en-US"/>
          </a:p>
        </p:txBody>
      </p:sp>
      <p:sp>
        <p:nvSpPr>
          <p:cNvPr id="2" name="Date Placeholder 1">
            <a:extLst>
              <a:ext uri="{FF2B5EF4-FFF2-40B4-BE49-F238E27FC236}">
                <a16:creationId xmlns:a16="http://schemas.microsoft.com/office/drawing/2014/main" id="{3BD53ED0-D43A-0E67-F319-8E81D9B0B44D}"/>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7EB4072A-4E30-3151-1501-C33333F17DF9}"/>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B178E93-752B-F38C-A353-AB7697FF07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E2EE370-5FB5-9D3C-50E5-0C55796DA3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3556" name="Slide Number Placeholder 3">
            <a:extLst>
              <a:ext uri="{FF2B5EF4-FFF2-40B4-BE49-F238E27FC236}">
                <a16:creationId xmlns:a16="http://schemas.microsoft.com/office/drawing/2014/main" id="{F406335A-E018-BEBB-8001-79D0167E52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FD91DE3F-FF54-44FD-ACBD-9C5FBB0791C5}" type="slidenum">
              <a:rPr lang="en-US" altLang="en-US"/>
              <a:pPr/>
              <a:t>3</a:t>
            </a:fld>
            <a:endParaRPr lang="en-US" altLang="en-US"/>
          </a:p>
        </p:txBody>
      </p:sp>
      <p:sp>
        <p:nvSpPr>
          <p:cNvPr id="2" name="Date Placeholder 1">
            <a:extLst>
              <a:ext uri="{FF2B5EF4-FFF2-40B4-BE49-F238E27FC236}">
                <a16:creationId xmlns:a16="http://schemas.microsoft.com/office/drawing/2014/main" id="{4B48C53B-3139-9DFB-6371-ABC0F23295AF}"/>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71B3C6C7-98A0-F6F7-7AC6-12A77C8CA005}"/>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9CEF6F2F-D59D-0FA2-5997-2145450B9D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ABBE549C-C3BD-C72F-F728-8AC7F38CD0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E5D7BD6E-EEDF-63C1-21E7-ED119BFC0B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165BEA81-142E-4AAE-8482-F6B128C6DEE1}" type="slidenum">
              <a:rPr lang="en-US" altLang="en-US"/>
              <a:pPr/>
              <a:t>4</a:t>
            </a:fld>
            <a:endParaRPr lang="en-US" altLang="en-US"/>
          </a:p>
        </p:txBody>
      </p:sp>
      <p:sp>
        <p:nvSpPr>
          <p:cNvPr id="2" name="Date Placeholder 1">
            <a:extLst>
              <a:ext uri="{FF2B5EF4-FFF2-40B4-BE49-F238E27FC236}">
                <a16:creationId xmlns:a16="http://schemas.microsoft.com/office/drawing/2014/main" id="{47949BE4-4EBD-D861-B366-7927B5B437EE}"/>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0753D928-6742-A2E4-9616-BBD9CA8F1A22}"/>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C5273FB-B76B-B0AF-4E53-D192745298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07481659-30C8-D79A-38EB-77CD7BA2CE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5604" name="Slide Number Placeholder 3">
            <a:extLst>
              <a:ext uri="{FF2B5EF4-FFF2-40B4-BE49-F238E27FC236}">
                <a16:creationId xmlns:a16="http://schemas.microsoft.com/office/drawing/2014/main" id="{7F99F2D3-3409-0C99-9D08-5646735EF1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479D927D-0E30-422D-8745-70F704E7401F}" type="slidenum">
              <a:rPr lang="en-US" altLang="en-US"/>
              <a:pPr/>
              <a:t>5</a:t>
            </a:fld>
            <a:endParaRPr lang="en-US" altLang="en-US"/>
          </a:p>
        </p:txBody>
      </p:sp>
      <p:sp>
        <p:nvSpPr>
          <p:cNvPr id="2" name="Date Placeholder 1">
            <a:extLst>
              <a:ext uri="{FF2B5EF4-FFF2-40B4-BE49-F238E27FC236}">
                <a16:creationId xmlns:a16="http://schemas.microsoft.com/office/drawing/2014/main" id="{DB36C01E-C3F6-2255-D782-000962FCC122}"/>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74CDC208-B401-4FEC-869A-1EC7ECA61221}"/>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B8A66F7-6E9F-0890-2363-594F24FF52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9BBDDA2-ACCE-7685-F1F3-C6208E4E59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a:extLst>
              <a:ext uri="{FF2B5EF4-FFF2-40B4-BE49-F238E27FC236}">
                <a16:creationId xmlns:a16="http://schemas.microsoft.com/office/drawing/2014/main" id="{F6328A8A-E6C7-F124-96D0-0996A394F4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D24706BC-C842-4075-A528-6BD30B451459}" type="slidenum">
              <a:rPr lang="en-US" altLang="en-US"/>
              <a:pPr/>
              <a:t>6</a:t>
            </a:fld>
            <a:endParaRPr lang="en-US" altLang="en-US"/>
          </a:p>
        </p:txBody>
      </p:sp>
      <p:sp>
        <p:nvSpPr>
          <p:cNvPr id="2" name="Date Placeholder 1">
            <a:extLst>
              <a:ext uri="{FF2B5EF4-FFF2-40B4-BE49-F238E27FC236}">
                <a16:creationId xmlns:a16="http://schemas.microsoft.com/office/drawing/2014/main" id="{3938C745-5B49-2BCD-C1C3-027AE3941F87}"/>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12EA4B1A-4616-3C77-55CF-937FC5911410}"/>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ADA0391E-5CDE-3C6F-94CD-CA4C18D25D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4CD410D-0AFE-AE32-7CCD-51923E19DD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7652" name="Slide Number Placeholder 3">
            <a:extLst>
              <a:ext uri="{FF2B5EF4-FFF2-40B4-BE49-F238E27FC236}">
                <a16:creationId xmlns:a16="http://schemas.microsoft.com/office/drawing/2014/main" id="{0188F5FE-F5D7-9592-D120-073C191D1E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2A72093C-4491-4FE2-9A46-B76983299DE8}" type="slidenum">
              <a:rPr lang="en-US" altLang="en-US"/>
              <a:pPr/>
              <a:t>7</a:t>
            </a:fld>
            <a:endParaRPr lang="en-US" altLang="en-US"/>
          </a:p>
        </p:txBody>
      </p:sp>
      <p:sp>
        <p:nvSpPr>
          <p:cNvPr id="2" name="Date Placeholder 1">
            <a:extLst>
              <a:ext uri="{FF2B5EF4-FFF2-40B4-BE49-F238E27FC236}">
                <a16:creationId xmlns:a16="http://schemas.microsoft.com/office/drawing/2014/main" id="{EBD8CA6C-A3B3-3467-C049-EA00A3A1B97D}"/>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61E94F6D-0FF5-DFF6-A048-10324536C26D}"/>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C89B98F9-26F7-422A-1F67-06F993DC22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EC4F8413-78A3-74DE-4332-1027CD3993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8676" name="Slide Number Placeholder 3">
            <a:extLst>
              <a:ext uri="{FF2B5EF4-FFF2-40B4-BE49-F238E27FC236}">
                <a16:creationId xmlns:a16="http://schemas.microsoft.com/office/drawing/2014/main" id="{38978FFB-0D9C-88B0-8481-FE0C888961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1A030D62-860C-4D93-915E-5D4A4CBEA57F}" type="slidenum">
              <a:rPr lang="en-US" altLang="en-US"/>
              <a:pPr/>
              <a:t>8</a:t>
            </a:fld>
            <a:endParaRPr lang="en-US" altLang="en-US"/>
          </a:p>
        </p:txBody>
      </p:sp>
      <p:sp>
        <p:nvSpPr>
          <p:cNvPr id="2" name="Date Placeholder 1">
            <a:extLst>
              <a:ext uri="{FF2B5EF4-FFF2-40B4-BE49-F238E27FC236}">
                <a16:creationId xmlns:a16="http://schemas.microsoft.com/office/drawing/2014/main" id="{20734EA6-0DA0-3CB0-9785-EBC12107C57D}"/>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F5A2735D-5565-A01A-D554-47BD77F5084A}"/>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55F215A-F4D4-5C1D-4295-2C794627D9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24AF284-1750-714B-9FD6-A90E4FB4BA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700" name="Slide Number Placeholder 3">
            <a:extLst>
              <a:ext uri="{FF2B5EF4-FFF2-40B4-BE49-F238E27FC236}">
                <a16:creationId xmlns:a16="http://schemas.microsoft.com/office/drawing/2014/main" id="{17C50BE3-EB15-2CAC-39B8-FA9F1B1415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554B4A7E-1B77-457C-92A2-C9DA61AE55A5}" type="slidenum">
              <a:rPr lang="en-US" altLang="en-US"/>
              <a:pPr/>
              <a:t>9</a:t>
            </a:fld>
            <a:endParaRPr lang="en-US" altLang="en-US"/>
          </a:p>
        </p:txBody>
      </p:sp>
      <p:sp>
        <p:nvSpPr>
          <p:cNvPr id="2" name="Date Placeholder 1">
            <a:extLst>
              <a:ext uri="{FF2B5EF4-FFF2-40B4-BE49-F238E27FC236}">
                <a16:creationId xmlns:a16="http://schemas.microsoft.com/office/drawing/2014/main" id="{9CC6241D-9CF8-4921-F32E-203421306074}"/>
              </a:ext>
            </a:extLst>
          </p:cNvPr>
          <p:cNvSpPr>
            <a:spLocks noGrp="1"/>
          </p:cNvSpPr>
          <p:nvPr>
            <p:ph type="dt" idx="1"/>
          </p:nvPr>
        </p:nvSpPr>
        <p:spPr/>
        <p:txBody>
          <a:bodyPr/>
          <a:lstStyle/>
          <a:p>
            <a:pPr>
              <a:defRPr/>
            </a:pPr>
            <a:r>
              <a:rPr lang="en-US"/>
              <a:t>8/31/2025 am</a:t>
            </a:r>
          </a:p>
        </p:txBody>
      </p:sp>
      <p:sp>
        <p:nvSpPr>
          <p:cNvPr id="3" name="Footer Placeholder 2">
            <a:extLst>
              <a:ext uri="{FF2B5EF4-FFF2-40B4-BE49-F238E27FC236}">
                <a16:creationId xmlns:a16="http://schemas.microsoft.com/office/drawing/2014/main" id="{6EEA3638-BDAE-3FD6-98B7-6498BE3A7106}"/>
              </a:ext>
            </a:extLst>
          </p:cNvPr>
          <p:cNvSpPr>
            <a:spLocks noGrp="1"/>
          </p:cNvSpPr>
          <p:nvPr>
            <p:ph type="ftr" sz="quarter" idx="4"/>
          </p:nvPr>
        </p:nvSpPr>
        <p:spPr/>
        <p:txBody>
          <a:bodyPr/>
          <a:lstStyle/>
          <a:p>
            <a:pPr>
              <a:defRPr/>
            </a:pPr>
            <a:r>
              <a:rPr lang="en-US"/>
              <a:t>Murray Wade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006CA8D3-41F5-AC16-01B3-91BAB84184C9}"/>
              </a:ext>
            </a:extLst>
          </p:cNvPr>
          <p:cNvGrpSpPr>
            <a:grpSpLocks/>
          </p:cNvGrpSpPr>
          <p:nvPr/>
        </p:nvGrpSpPr>
        <p:grpSpPr bwMode="auto">
          <a:xfrm>
            <a:off x="0" y="0"/>
            <a:ext cx="9148763" cy="6851650"/>
            <a:chOff x="1" y="0"/>
            <a:chExt cx="5763" cy="4316"/>
          </a:xfrm>
        </p:grpSpPr>
        <p:sp>
          <p:nvSpPr>
            <p:cNvPr id="3" name="Freeform 3">
              <a:extLst>
                <a:ext uri="{FF2B5EF4-FFF2-40B4-BE49-F238E27FC236}">
                  <a16:creationId xmlns:a16="http://schemas.microsoft.com/office/drawing/2014/main" id="{1D630054-8EAB-6038-84B6-79CA3D8DFF3F}"/>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 name="Freeform 4">
              <a:extLst>
                <a:ext uri="{FF2B5EF4-FFF2-40B4-BE49-F238E27FC236}">
                  <a16:creationId xmlns:a16="http://schemas.microsoft.com/office/drawing/2014/main" id="{03C6B5F2-6608-E782-BBB2-7634CCAE381F}"/>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5" name="Freeform 5">
              <a:extLst>
                <a:ext uri="{FF2B5EF4-FFF2-40B4-BE49-F238E27FC236}">
                  <a16:creationId xmlns:a16="http://schemas.microsoft.com/office/drawing/2014/main" id="{4EE71483-550A-80EA-478F-B52E38F3C139}"/>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6" name="Group 6">
              <a:extLst>
                <a:ext uri="{FF2B5EF4-FFF2-40B4-BE49-F238E27FC236}">
                  <a16:creationId xmlns:a16="http://schemas.microsoft.com/office/drawing/2014/main" id="{0A0AFDD8-1E75-C080-A385-27998435F2DF}"/>
                </a:ext>
              </a:extLst>
            </p:cNvPr>
            <p:cNvGrpSpPr>
              <a:grpSpLocks/>
            </p:cNvGrpSpPr>
            <p:nvPr/>
          </p:nvGrpSpPr>
          <p:grpSpPr bwMode="auto">
            <a:xfrm>
              <a:off x="288" y="0"/>
              <a:ext cx="5098" cy="4316"/>
              <a:chOff x="288" y="0"/>
              <a:chExt cx="5098" cy="4316"/>
            </a:xfrm>
          </p:grpSpPr>
          <p:sp>
            <p:nvSpPr>
              <p:cNvPr id="26" name="Freeform 7">
                <a:extLst>
                  <a:ext uri="{FF2B5EF4-FFF2-40B4-BE49-F238E27FC236}">
                    <a16:creationId xmlns:a16="http://schemas.microsoft.com/office/drawing/2014/main" id="{70CF142F-828C-7057-0A13-54BF3BCCE3C9}"/>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7" name="Freeform 8">
                <a:extLst>
                  <a:ext uri="{FF2B5EF4-FFF2-40B4-BE49-F238E27FC236}">
                    <a16:creationId xmlns:a16="http://schemas.microsoft.com/office/drawing/2014/main" id="{B75A7A02-9CDF-73FF-B98D-694134C4A22F}"/>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8" name="Freeform 9">
                <a:extLst>
                  <a:ext uri="{FF2B5EF4-FFF2-40B4-BE49-F238E27FC236}">
                    <a16:creationId xmlns:a16="http://schemas.microsoft.com/office/drawing/2014/main" id="{BC54A47F-2E98-9B12-BA8C-BAFBAB4ABA28}"/>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10">
                <a:extLst>
                  <a:ext uri="{FF2B5EF4-FFF2-40B4-BE49-F238E27FC236}">
                    <a16:creationId xmlns:a16="http://schemas.microsoft.com/office/drawing/2014/main" id="{E89DBF09-73C2-E5CE-7E6F-F451EB53278A}"/>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11">
                <a:extLst>
                  <a:ext uri="{FF2B5EF4-FFF2-40B4-BE49-F238E27FC236}">
                    <a16:creationId xmlns:a16="http://schemas.microsoft.com/office/drawing/2014/main" id="{A6F7A556-0603-014E-ADD5-7078EBDDFBEB}"/>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1" name="Freeform 12">
                <a:extLst>
                  <a:ext uri="{FF2B5EF4-FFF2-40B4-BE49-F238E27FC236}">
                    <a16:creationId xmlns:a16="http://schemas.microsoft.com/office/drawing/2014/main" id="{23E8EE2E-06C8-6271-8C3C-E743BEBE27A6}"/>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13">
                <a:extLst>
                  <a:ext uri="{FF2B5EF4-FFF2-40B4-BE49-F238E27FC236}">
                    <a16:creationId xmlns:a16="http://schemas.microsoft.com/office/drawing/2014/main" id="{D084EA2D-142D-E51D-FE75-5E67C9372132}"/>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3" name="Freeform 14">
                <a:extLst>
                  <a:ext uri="{FF2B5EF4-FFF2-40B4-BE49-F238E27FC236}">
                    <a16:creationId xmlns:a16="http://schemas.microsoft.com/office/drawing/2014/main" id="{57C5797E-4BF7-1194-FB13-95DCB2B72694}"/>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15">
                <a:extLst>
                  <a:ext uri="{FF2B5EF4-FFF2-40B4-BE49-F238E27FC236}">
                    <a16:creationId xmlns:a16="http://schemas.microsoft.com/office/drawing/2014/main" id="{BC29D240-C1C2-135F-DF10-5E4BA5F8217E}"/>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16">
                <a:extLst>
                  <a:ext uri="{FF2B5EF4-FFF2-40B4-BE49-F238E27FC236}">
                    <a16:creationId xmlns:a16="http://schemas.microsoft.com/office/drawing/2014/main" id="{56782F85-48A9-6D50-E272-8A97DE92E85F}"/>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17">
                <a:extLst>
                  <a:ext uri="{FF2B5EF4-FFF2-40B4-BE49-F238E27FC236}">
                    <a16:creationId xmlns:a16="http://schemas.microsoft.com/office/drawing/2014/main" id="{4E6BD7BD-B364-C22E-FBF2-82532F9A44A5}"/>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18">
                <a:extLst>
                  <a:ext uri="{FF2B5EF4-FFF2-40B4-BE49-F238E27FC236}">
                    <a16:creationId xmlns:a16="http://schemas.microsoft.com/office/drawing/2014/main" id="{FC9E8B7F-9093-A519-C019-28F9A5645F20}"/>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19">
                <a:extLst>
                  <a:ext uri="{FF2B5EF4-FFF2-40B4-BE49-F238E27FC236}">
                    <a16:creationId xmlns:a16="http://schemas.microsoft.com/office/drawing/2014/main" id="{E8733614-543E-7946-3AEC-54B6640118D5}"/>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7" name="Freeform 20">
              <a:extLst>
                <a:ext uri="{FF2B5EF4-FFF2-40B4-BE49-F238E27FC236}">
                  <a16:creationId xmlns:a16="http://schemas.microsoft.com/office/drawing/2014/main" id="{927EF8D5-50FD-6277-97C1-1EAB1A28DBBD}"/>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 name="Freeform 21">
              <a:extLst>
                <a:ext uri="{FF2B5EF4-FFF2-40B4-BE49-F238E27FC236}">
                  <a16:creationId xmlns:a16="http://schemas.microsoft.com/office/drawing/2014/main" id="{63E6C138-460A-4118-DB80-7A4DE9490B99}"/>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9" name="Freeform 22">
              <a:extLst>
                <a:ext uri="{FF2B5EF4-FFF2-40B4-BE49-F238E27FC236}">
                  <a16:creationId xmlns:a16="http://schemas.microsoft.com/office/drawing/2014/main" id="{BC0B0BD7-3DA3-2E03-3118-DC149F8D9788}"/>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23">
              <a:extLst>
                <a:ext uri="{FF2B5EF4-FFF2-40B4-BE49-F238E27FC236}">
                  <a16:creationId xmlns:a16="http://schemas.microsoft.com/office/drawing/2014/main" id="{E81A8D4A-8475-3BE6-7E64-6070447857A8}"/>
                </a:ext>
              </a:extLst>
            </p:cNvPr>
            <p:cNvSpPr>
              <a:spLocks/>
            </p:cNvSpPr>
            <p:nvPr/>
          </p:nvSpPr>
          <p:spPr bwMode="hidden">
            <a:xfrm>
              <a:off x="5041" y="0"/>
              <a:ext cx="719" cy="845"/>
            </a:xfrm>
            <a:custGeom>
              <a:avLst/>
              <a:gdLst>
                <a:gd name="T0" fmla="*/ 743 w 717"/>
                <a:gd name="T1" fmla="*/ 845 h 845"/>
                <a:gd name="T2" fmla="*/ 743 w 717"/>
                <a:gd name="T3" fmla="*/ 821 h 845"/>
                <a:gd name="T4" fmla="*/ 600 w 717"/>
                <a:gd name="T5" fmla="*/ 605 h 845"/>
                <a:gd name="T6" fmla="*/ 419 w 717"/>
                <a:gd name="T7" fmla="*/ 396 h 845"/>
                <a:gd name="T8" fmla="*/ 234 w 717"/>
                <a:gd name="T9" fmla="*/ 192 h 845"/>
                <a:gd name="T10" fmla="*/ 17 w 717"/>
                <a:gd name="T11" fmla="*/ 0 h 845"/>
                <a:gd name="T12" fmla="*/ 0 w 717"/>
                <a:gd name="T13" fmla="*/ 0 h 845"/>
                <a:gd name="T14" fmla="*/ 222 w 717"/>
                <a:gd name="T15" fmla="*/ 198 h 845"/>
                <a:gd name="T16" fmla="*/ 413 w 717"/>
                <a:gd name="T17" fmla="*/ 408 h 845"/>
                <a:gd name="T18" fmla="*/ 594 w 717"/>
                <a:gd name="T19" fmla="*/ 623 h 845"/>
                <a:gd name="T20" fmla="*/ 743 w 717"/>
                <a:gd name="T21" fmla="*/ 845 h 845"/>
                <a:gd name="T22" fmla="*/ 743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24">
              <a:extLst>
                <a:ext uri="{FF2B5EF4-FFF2-40B4-BE49-F238E27FC236}">
                  <a16:creationId xmlns:a16="http://schemas.microsoft.com/office/drawing/2014/main" id="{7925ECCC-670D-0272-EBDE-34191751548E}"/>
                </a:ext>
              </a:extLst>
            </p:cNvPr>
            <p:cNvSpPr>
              <a:spLocks/>
            </p:cNvSpPr>
            <p:nvPr/>
          </p:nvSpPr>
          <p:spPr bwMode="hidden">
            <a:xfrm>
              <a:off x="5352" y="0"/>
              <a:ext cx="408" cy="414"/>
            </a:xfrm>
            <a:custGeom>
              <a:avLst/>
              <a:gdLst>
                <a:gd name="T0" fmla="*/ 420 w 407"/>
                <a:gd name="T1" fmla="*/ 414 h 414"/>
                <a:gd name="T2" fmla="*/ 420 w 407"/>
                <a:gd name="T3" fmla="*/ 396 h 414"/>
                <a:gd name="T4" fmla="*/ 235 w 407"/>
                <a:gd name="T5" fmla="*/ 192 h 414"/>
                <a:gd name="T6" fmla="*/ 12 w 407"/>
                <a:gd name="T7" fmla="*/ 0 h 414"/>
                <a:gd name="T8" fmla="*/ 0 w 407"/>
                <a:gd name="T9" fmla="*/ 0 h 414"/>
                <a:gd name="T10" fmla="*/ 108 w 407"/>
                <a:gd name="T11" fmla="*/ 102 h 414"/>
                <a:gd name="T12" fmla="*/ 229 w 407"/>
                <a:gd name="T13" fmla="*/ 204 h 414"/>
                <a:gd name="T14" fmla="*/ 420 w 407"/>
                <a:gd name="T15" fmla="*/ 414 h 414"/>
                <a:gd name="T16" fmla="*/ 420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25">
              <a:extLst>
                <a:ext uri="{FF2B5EF4-FFF2-40B4-BE49-F238E27FC236}">
                  <a16:creationId xmlns:a16="http://schemas.microsoft.com/office/drawing/2014/main" id="{66D664E2-FBBC-EC15-D625-5DBBDA42EC35}"/>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3" name="Freeform 26">
              <a:extLst>
                <a:ext uri="{FF2B5EF4-FFF2-40B4-BE49-F238E27FC236}">
                  <a16:creationId xmlns:a16="http://schemas.microsoft.com/office/drawing/2014/main" id="{1ED504DA-3FEB-A2A9-8F81-56B57A16EC06}"/>
                </a:ext>
              </a:extLst>
            </p:cNvPr>
            <p:cNvSpPr>
              <a:spLocks/>
            </p:cNvSpPr>
            <p:nvPr/>
          </p:nvSpPr>
          <p:spPr bwMode="hidden">
            <a:xfrm>
              <a:off x="6" y="0"/>
              <a:ext cx="588" cy="599"/>
            </a:xfrm>
            <a:custGeom>
              <a:avLst/>
              <a:gdLst>
                <a:gd name="T0" fmla="*/ 612 w 586"/>
                <a:gd name="T1" fmla="*/ 0 h 599"/>
                <a:gd name="T2" fmla="*/ 594 w 586"/>
                <a:gd name="T3" fmla="*/ 0 h 599"/>
                <a:gd name="T4" fmla="*/ 420 w 586"/>
                <a:gd name="T5" fmla="*/ 132 h 599"/>
                <a:gd name="T6" fmla="*/ 270 w 586"/>
                <a:gd name="T7" fmla="*/ 270 h 599"/>
                <a:gd name="T8" fmla="*/ 120 w 586"/>
                <a:gd name="T9" fmla="*/ 420 h 599"/>
                <a:gd name="T10" fmla="*/ 0 w 586"/>
                <a:gd name="T11" fmla="*/ 575 h 599"/>
                <a:gd name="T12" fmla="*/ 0 w 586"/>
                <a:gd name="T13" fmla="*/ 599 h 599"/>
                <a:gd name="T14" fmla="*/ 120 w 586"/>
                <a:gd name="T15" fmla="*/ 432 h 599"/>
                <a:gd name="T16" fmla="*/ 270 w 586"/>
                <a:gd name="T17" fmla="*/ 282 h 599"/>
                <a:gd name="T18" fmla="*/ 426 w 586"/>
                <a:gd name="T19" fmla="*/ 138 h 599"/>
                <a:gd name="T20" fmla="*/ 612 w 586"/>
                <a:gd name="T21" fmla="*/ 0 h 599"/>
                <a:gd name="T22" fmla="*/ 612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7">
              <a:extLst>
                <a:ext uri="{FF2B5EF4-FFF2-40B4-BE49-F238E27FC236}">
                  <a16:creationId xmlns:a16="http://schemas.microsoft.com/office/drawing/2014/main" id="{0BEA3B90-DFEE-9572-9BCF-488A4A85BE16}"/>
                </a:ext>
              </a:extLst>
            </p:cNvPr>
            <p:cNvSpPr>
              <a:spLocks/>
            </p:cNvSpPr>
            <p:nvPr/>
          </p:nvSpPr>
          <p:spPr bwMode="hidden">
            <a:xfrm>
              <a:off x="6" y="0"/>
              <a:ext cx="270" cy="252"/>
            </a:xfrm>
            <a:custGeom>
              <a:avLst/>
              <a:gdLst>
                <a:gd name="T0" fmla="*/ 282 w 269"/>
                <a:gd name="T1" fmla="*/ 0 h 252"/>
                <a:gd name="T2" fmla="*/ 264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2 w 269"/>
                <a:gd name="T15" fmla="*/ 0 h 252"/>
                <a:gd name="T16" fmla="*/ 282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Line 28">
              <a:extLst>
                <a:ext uri="{FF2B5EF4-FFF2-40B4-BE49-F238E27FC236}">
                  <a16:creationId xmlns:a16="http://schemas.microsoft.com/office/drawing/2014/main" id="{6ED494AD-F11B-77C2-B4FC-8F30A9C5CB5A}"/>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29">
              <a:extLst>
                <a:ext uri="{FF2B5EF4-FFF2-40B4-BE49-F238E27FC236}">
                  <a16:creationId xmlns:a16="http://schemas.microsoft.com/office/drawing/2014/main" id="{BF42547F-5804-4327-A946-BBB62B5E8A62}"/>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30">
              <a:extLst>
                <a:ext uri="{FF2B5EF4-FFF2-40B4-BE49-F238E27FC236}">
                  <a16:creationId xmlns:a16="http://schemas.microsoft.com/office/drawing/2014/main" id="{E1CD512F-A93C-FBC3-0836-6B053433A573}"/>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 name="Group 31">
              <a:extLst>
                <a:ext uri="{FF2B5EF4-FFF2-40B4-BE49-F238E27FC236}">
                  <a16:creationId xmlns:a16="http://schemas.microsoft.com/office/drawing/2014/main" id="{141BF296-0446-5F90-F558-935650831CA7}"/>
                </a:ext>
              </a:extLst>
            </p:cNvPr>
            <p:cNvGrpSpPr>
              <a:grpSpLocks/>
            </p:cNvGrpSpPr>
            <p:nvPr/>
          </p:nvGrpSpPr>
          <p:grpSpPr bwMode="auto">
            <a:xfrm>
              <a:off x="1" y="392"/>
              <a:ext cx="5758" cy="1571"/>
              <a:chOff x="1" y="392"/>
              <a:chExt cx="5758" cy="1571"/>
            </a:xfrm>
          </p:grpSpPr>
          <p:sp>
            <p:nvSpPr>
              <p:cNvPr id="21" name="Line 32">
                <a:extLst>
                  <a:ext uri="{FF2B5EF4-FFF2-40B4-BE49-F238E27FC236}">
                    <a16:creationId xmlns:a16="http://schemas.microsoft.com/office/drawing/2014/main" id="{5DB82F26-3F81-2E78-A2D0-D6CC6994FE95}"/>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3">
                <a:extLst>
                  <a:ext uri="{FF2B5EF4-FFF2-40B4-BE49-F238E27FC236}">
                    <a16:creationId xmlns:a16="http://schemas.microsoft.com/office/drawing/2014/main" id="{41984B4D-8510-4BF2-D175-496458DF36A9}"/>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34">
                <a:extLst>
                  <a:ext uri="{FF2B5EF4-FFF2-40B4-BE49-F238E27FC236}">
                    <a16:creationId xmlns:a16="http://schemas.microsoft.com/office/drawing/2014/main" id="{325BE0B8-C633-0F6A-2242-026AF3FDF09E}"/>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5">
                <a:extLst>
                  <a:ext uri="{FF2B5EF4-FFF2-40B4-BE49-F238E27FC236}">
                    <a16:creationId xmlns:a16="http://schemas.microsoft.com/office/drawing/2014/main" id="{0B6291D7-23B5-93D0-DF45-FB2371CE7C98}"/>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6">
                <a:extLst>
                  <a:ext uri="{FF2B5EF4-FFF2-40B4-BE49-F238E27FC236}">
                    <a16:creationId xmlns:a16="http://schemas.microsoft.com/office/drawing/2014/main" id="{49A365C5-FCF7-6163-4381-E3F4007CF3AB}"/>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37">
              <a:extLst>
                <a:ext uri="{FF2B5EF4-FFF2-40B4-BE49-F238E27FC236}">
                  <a16:creationId xmlns:a16="http://schemas.microsoft.com/office/drawing/2014/main" id="{6782208A-8216-28FA-35A9-719C3767535E}"/>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38">
              <a:extLst>
                <a:ext uri="{FF2B5EF4-FFF2-40B4-BE49-F238E27FC236}">
                  <a16:creationId xmlns:a16="http://schemas.microsoft.com/office/drawing/2014/main" id="{C4F9CDA8-34AC-794C-9A8F-F9C3568F6C83}"/>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495"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altLang="en-US" noProof="0"/>
              <a:t>Click to edit Master title style</a:t>
            </a:r>
          </a:p>
        </p:txBody>
      </p:sp>
      <p:sp>
        <p:nvSpPr>
          <p:cNvPr id="1949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39" name="Rectangle 41">
            <a:extLst>
              <a:ext uri="{FF2B5EF4-FFF2-40B4-BE49-F238E27FC236}">
                <a16:creationId xmlns:a16="http://schemas.microsoft.com/office/drawing/2014/main" id="{AADCCD25-5DDC-BC70-57B0-01CE75AB8FEA}"/>
              </a:ext>
            </a:extLst>
          </p:cNvPr>
          <p:cNvSpPr>
            <a:spLocks noGrp="1" noChangeArrowheads="1"/>
          </p:cNvSpPr>
          <p:nvPr>
            <p:ph type="dt" sz="quarter" idx="10"/>
          </p:nvPr>
        </p:nvSpPr>
        <p:spPr/>
        <p:txBody>
          <a:bodyPr/>
          <a:lstStyle>
            <a:lvl1pPr>
              <a:defRPr/>
            </a:lvl1pPr>
          </a:lstStyle>
          <a:p>
            <a:pPr>
              <a:defRPr/>
            </a:pPr>
            <a:endParaRPr lang="en-US" altLang="en-US"/>
          </a:p>
        </p:txBody>
      </p:sp>
      <p:sp>
        <p:nvSpPr>
          <p:cNvPr id="40" name="Rectangle 42">
            <a:extLst>
              <a:ext uri="{FF2B5EF4-FFF2-40B4-BE49-F238E27FC236}">
                <a16:creationId xmlns:a16="http://schemas.microsoft.com/office/drawing/2014/main" id="{29E06955-A33B-F73D-75C9-395861F7B015}"/>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41" name="Rectangle 43">
            <a:extLst>
              <a:ext uri="{FF2B5EF4-FFF2-40B4-BE49-F238E27FC236}">
                <a16:creationId xmlns:a16="http://schemas.microsoft.com/office/drawing/2014/main" id="{6E3B4A8A-D7AA-96F7-1D29-13DC068F0949}"/>
              </a:ext>
            </a:extLst>
          </p:cNvPr>
          <p:cNvSpPr>
            <a:spLocks noGrp="1" noChangeArrowheads="1"/>
          </p:cNvSpPr>
          <p:nvPr>
            <p:ph type="sldNum" sz="quarter" idx="12"/>
          </p:nvPr>
        </p:nvSpPr>
        <p:spPr/>
        <p:txBody>
          <a:bodyPr/>
          <a:lstStyle>
            <a:lvl1pPr>
              <a:defRPr/>
            </a:lvl1pPr>
          </a:lstStyle>
          <a:p>
            <a:fld id="{759F3864-C74F-4F44-8191-C5AEA05B1B64}" type="slidenum">
              <a:rPr lang="en-US" altLang="en-US"/>
              <a:pPr/>
              <a:t>‹#›</a:t>
            </a:fld>
            <a:endParaRPr lang="en-US" altLang="en-US"/>
          </a:p>
        </p:txBody>
      </p:sp>
    </p:spTree>
    <p:extLst>
      <p:ext uri="{BB962C8B-B14F-4D97-AF65-F5344CB8AC3E}">
        <p14:creationId xmlns:p14="http://schemas.microsoft.com/office/powerpoint/2010/main" val="71053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352E1482-DB2D-C07C-3435-8F9DB64E71C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077341BD-E42A-81D9-609A-D0B492391E3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3121B415-1FF3-05EE-065A-17957E0EC32F}"/>
              </a:ext>
            </a:extLst>
          </p:cNvPr>
          <p:cNvSpPr>
            <a:spLocks noGrp="1" noChangeArrowheads="1"/>
          </p:cNvSpPr>
          <p:nvPr>
            <p:ph type="sldNum" sz="quarter" idx="12"/>
          </p:nvPr>
        </p:nvSpPr>
        <p:spPr>
          <a:ln/>
        </p:spPr>
        <p:txBody>
          <a:bodyPr/>
          <a:lstStyle>
            <a:lvl1pPr>
              <a:defRPr/>
            </a:lvl1pPr>
          </a:lstStyle>
          <a:p>
            <a:fld id="{F0566E84-1254-4662-A00F-B10AAF93C944}" type="slidenum">
              <a:rPr lang="en-US" altLang="en-US"/>
              <a:pPr/>
              <a:t>‹#›</a:t>
            </a:fld>
            <a:endParaRPr lang="en-US" altLang="en-US"/>
          </a:p>
        </p:txBody>
      </p:sp>
    </p:spTree>
    <p:extLst>
      <p:ext uri="{BB962C8B-B14F-4D97-AF65-F5344CB8AC3E}">
        <p14:creationId xmlns:p14="http://schemas.microsoft.com/office/powerpoint/2010/main" val="18449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495E9A37-5016-E81C-AA39-391BCF03A22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F06F8727-631A-073D-14E2-19B9452086F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6B5D5D65-CB2F-CBE1-8747-3A19FFF46DDA}"/>
              </a:ext>
            </a:extLst>
          </p:cNvPr>
          <p:cNvSpPr>
            <a:spLocks noGrp="1" noChangeArrowheads="1"/>
          </p:cNvSpPr>
          <p:nvPr>
            <p:ph type="sldNum" sz="quarter" idx="12"/>
          </p:nvPr>
        </p:nvSpPr>
        <p:spPr>
          <a:ln/>
        </p:spPr>
        <p:txBody>
          <a:bodyPr/>
          <a:lstStyle>
            <a:lvl1pPr>
              <a:defRPr/>
            </a:lvl1pPr>
          </a:lstStyle>
          <a:p>
            <a:fld id="{5C443517-AED6-46B3-9578-58B7B063B426}" type="slidenum">
              <a:rPr lang="en-US" altLang="en-US"/>
              <a:pPr/>
              <a:t>‹#›</a:t>
            </a:fld>
            <a:endParaRPr lang="en-US" altLang="en-US"/>
          </a:p>
        </p:txBody>
      </p:sp>
    </p:spTree>
    <p:extLst>
      <p:ext uri="{BB962C8B-B14F-4D97-AF65-F5344CB8AC3E}">
        <p14:creationId xmlns:p14="http://schemas.microsoft.com/office/powerpoint/2010/main" val="1362398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0">
            <a:extLst>
              <a:ext uri="{FF2B5EF4-FFF2-40B4-BE49-F238E27FC236}">
                <a16:creationId xmlns:a16="http://schemas.microsoft.com/office/drawing/2014/main" id="{ADB3113C-4C6B-CAB8-F823-DBFB3918D23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41">
            <a:extLst>
              <a:ext uri="{FF2B5EF4-FFF2-40B4-BE49-F238E27FC236}">
                <a16:creationId xmlns:a16="http://schemas.microsoft.com/office/drawing/2014/main" id="{859B20A4-44E9-D85B-330A-C80ED0C5491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42">
            <a:extLst>
              <a:ext uri="{FF2B5EF4-FFF2-40B4-BE49-F238E27FC236}">
                <a16:creationId xmlns:a16="http://schemas.microsoft.com/office/drawing/2014/main" id="{B0264856-3365-5E38-7331-D0C2B2A5EED5}"/>
              </a:ext>
            </a:extLst>
          </p:cNvPr>
          <p:cNvSpPr>
            <a:spLocks noGrp="1" noChangeArrowheads="1"/>
          </p:cNvSpPr>
          <p:nvPr>
            <p:ph type="sldNum" sz="quarter" idx="12"/>
          </p:nvPr>
        </p:nvSpPr>
        <p:spPr>
          <a:ln/>
        </p:spPr>
        <p:txBody>
          <a:bodyPr/>
          <a:lstStyle>
            <a:lvl1pPr>
              <a:defRPr/>
            </a:lvl1pPr>
          </a:lstStyle>
          <a:p>
            <a:fld id="{449A226B-7EDD-4ADA-9FA3-485005D2291B}" type="slidenum">
              <a:rPr lang="en-US" altLang="en-US"/>
              <a:pPr/>
              <a:t>‹#›</a:t>
            </a:fld>
            <a:endParaRPr lang="en-US" altLang="en-US"/>
          </a:p>
        </p:txBody>
      </p:sp>
    </p:spTree>
    <p:extLst>
      <p:ext uri="{BB962C8B-B14F-4D97-AF65-F5344CB8AC3E}">
        <p14:creationId xmlns:p14="http://schemas.microsoft.com/office/powerpoint/2010/main" val="235216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1AD82D7A-CEF3-778F-3ECA-6EB36C37B7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A75D0C88-A8CD-1ABF-24AC-1A5DD4596CD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A7B3EF0A-42AE-9F39-18D8-0013EC966A53}"/>
              </a:ext>
            </a:extLst>
          </p:cNvPr>
          <p:cNvSpPr>
            <a:spLocks noGrp="1" noChangeArrowheads="1"/>
          </p:cNvSpPr>
          <p:nvPr>
            <p:ph type="sldNum" sz="quarter" idx="12"/>
          </p:nvPr>
        </p:nvSpPr>
        <p:spPr>
          <a:ln/>
        </p:spPr>
        <p:txBody>
          <a:bodyPr/>
          <a:lstStyle>
            <a:lvl1pPr>
              <a:defRPr/>
            </a:lvl1pPr>
          </a:lstStyle>
          <a:p>
            <a:fld id="{475F4289-E3DB-4FA8-BE10-6AB0EC37484C}" type="slidenum">
              <a:rPr lang="en-US" altLang="en-US"/>
              <a:pPr/>
              <a:t>‹#›</a:t>
            </a:fld>
            <a:endParaRPr lang="en-US" altLang="en-US"/>
          </a:p>
        </p:txBody>
      </p:sp>
    </p:spTree>
    <p:extLst>
      <p:ext uri="{BB962C8B-B14F-4D97-AF65-F5344CB8AC3E}">
        <p14:creationId xmlns:p14="http://schemas.microsoft.com/office/powerpoint/2010/main" val="303242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a:extLst>
              <a:ext uri="{FF2B5EF4-FFF2-40B4-BE49-F238E27FC236}">
                <a16:creationId xmlns:a16="http://schemas.microsoft.com/office/drawing/2014/main" id="{D776E977-D981-53BA-E382-DC99C354C6C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F6718283-69DE-7A23-C391-E0AA31BEAA5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46CB40BA-8146-690E-931F-F6108FA1037D}"/>
              </a:ext>
            </a:extLst>
          </p:cNvPr>
          <p:cNvSpPr>
            <a:spLocks noGrp="1" noChangeArrowheads="1"/>
          </p:cNvSpPr>
          <p:nvPr>
            <p:ph type="sldNum" sz="quarter" idx="12"/>
          </p:nvPr>
        </p:nvSpPr>
        <p:spPr>
          <a:ln/>
        </p:spPr>
        <p:txBody>
          <a:bodyPr/>
          <a:lstStyle>
            <a:lvl1pPr>
              <a:defRPr/>
            </a:lvl1pPr>
          </a:lstStyle>
          <a:p>
            <a:fld id="{5F7BAFF9-EEB5-433D-8A20-B449CBFDAAA9}" type="slidenum">
              <a:rPr lang="en-US" altLang="en-US"/>
              <a:pPr/>
              <a:t>‹#›</a:t>
            </a:fld>
            <a:endParaRPr lang="en-US" altLang="en-US"/>
          </a:p>
        </p:txBody>
      </p:sp>
    </p:spTree>
    <p:extLst>
      <p:ext uri="{BB962C8B-B14F-4D97-AF65-F5344CB8AC3E}">
        <p14:creationId xmlns:p14="http://schemas.microsoft.com/office/powerpoint/2010/main" val="116747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8803D806-4589-88A0-EB31-8157F893E73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1">
            <a:extLst>
              <a:ext uri="{FF2B5EF4-FFF2-40B4-BE49-F238E27FC236}">
                <a16:creationId xmlns:a16="http://schemas.microsoft.com/office/drawing/2014/main" id="{52B2347D-2814-DABA-3BE4-A409AD9FC09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2">
            <a:extLst>
              <a:ext uri="{FF2B5EF4-FFF2-40B4-BE49-F238E27FC236}">
                <a16:creationId xmlns:a16="http://schemas.microsoft.com/office/drawing/2014/main" id="{F06A5DAC-68FE-3B06-B296-18EA5246FF15}"/>
              </a:ext>
            </a:extLst>
          </p:cNvPr>
          <p:cNvSpPr>
            <a:spLocks noGrp="1" noChangeArrowheads="1"/>
          </p:cNvSpPr>
          <p:nvPr>
            <p:ph type="sldNum" sz="quarter" idx="12"/>
          </p:nvPr>
        </p:nvSpPr>
        <p:spPr>
          <a:ln/>
        </p:spPr>
        <p:txBody>
          <a:bodyPr/>
          <a:lstStyle>
            <a:lvl1pPr>
              <a:defRPr/>
            </a:lvl1pPr>
          </a:lstStyle>
          <a:p>
            <a:fld id="{2B03CC7E-35ED-4462-A80C-64B2827689C1}" type="slidenum">
              <a:rPr lang="en-US" altLang="en-US"/>
              <a:pPr/>
              <a:t>‹#›</a:t>
            </a:fld>
            <a:endParaRPr lang="en-US" altLang="en-US"/>
          </a:p>
        </p:txBody>
      </p:sp>
    </p:spTree>
    <p:extLst>
      <p:ext uri="{BB962C8B-B14F-4D97-AF65-F5344CB8AC3E}">
        <p14:creationId xmlns:p14="http://schemas.microsoft.com/office/powerpoint/2010/main" val="313847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495FADA2-A5FB-CE91-F537-6E40FE07572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41">
            <a:extLst>
              <a:ext uri="{FF2B5EF4-FFF2-40B4-BE49-F238E27FC236}">
                <a16:creationId xmlns:a16="http://schemas.microsoft.com/office/drawing/2014/main" id="{E4921E11-1940-1B16-C0A0-5757DA74036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42">
            <a:extLst>
              <a:ext uri="{FF2B5EF4-FFF2-40B4-BE49-F238E27FC236}">
                <a16:creationId xmlns:a16="http://schemas.microsoft.com/office/drawing/2014/main" id="{31A6E1B6-A177-9FCA-9EC4-3568F87179BB}"/>
              </a:ext>
            </a:extLst>
          </p:cNvPr>
          <p:cNvSpPr>
            <a:spLocks noGrp="1" noChangeArrowheads="1"/>
          </p:cNvSpPr>
          <p:nvPr>
            <p:ph type="sldNum" sz="quarter" idx="12"/>
          </p:nvPr>
        </p:nvSpPr>
        <p:spPr>
          <a:ln/>
        </p:spPr>
        <p:txBody>
          <a:bodyPr/>
          <a:lstStyle>
            <a:lvl1pPr>
              <a:defRPr/>
            </a:lvl1pPr>
          </a:lstStyle>
          <a:p>
            <a:fld id="{9080310C-593A-4C21-9143-20EC5222EFB5}" type="slidenum">
              <a:rPr lang="en-US" altLang="en-US"/>
              <a:pPr/>
              <a:t>‹#›</a:t>
            </a:fld>
            <a:endParaRPr lang="en-US" altLang="en-US"/>
          </a:p>
        </p:txBody>
      </p:sp>
    </p:spTree>
    <p:extLst>
      <p:ext uri="{BB962C8B-B14F-4D97-AF65-F5344CB8AC3E}">
        <p14:creationId xmlns:p14="http://schemas.microsoft.com/office/powerpoint/2010/main" val="1726600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0A827702-8EF9-246B-AB24-A08C9E51DA8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41">
            <a:extLst>
              <a:ext uri="{FF2B5EF4-FFF2-40B4-BE49-F238E27FC236}">
                <a16:creationId xmlns:a16="http://schemas.microsoft.com/office/drawing/2014/main" id="{7B3EB111-0523-E990-CB14-D80C1A01A3E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42">
            <a:extLst>
              <a:ext uri="{FF2B5EF4-FFF2-40B4-BE49-F238E27FC236}">
                <a16:creationId xmlns:a16="http://schemas.microsoft.com/office/drawing/2014/main" id="{126A244C-F9EF-A7F0-FACB-3B686E19DE4F}"/>
              </a:ext>
            </a:extLst>
          </p:cNvPr>
          <p:cNvSpPr>
            <a:spLocks noGrp="1" noChangeArrowheads="1"/>
          </p:cNvSpPr>
          <p:nvPr>
            <p:ph type="sldNum" sz="quarter" idx="12"/>
          </p:nvPr>
        </p:nvSpPr>
        <p:spPr>
          <a:ln/>
        </p:spPr>
        <p:txBody>
          <a:bodyPr/>
          <a:lstStyle>
            <a:lvl1pPr>
              <a:defRPr/>
            </a:lvl1pPr>
          </a:lstStyle>
          <a:p>
            <a:fld id="{E46F2212-5053-42C3-B299-8094785B4EEA}" type="slidenum">
              <a:rPr lang="en-US" altLang="en-US"/>
              <a:pPr/>
              <a:t>‹#›</a:t>
            </a:fld>
            <a:endParaRPr lang="en-US" altLang="en-US"/>
          </a:p>
        </p:txBody>
      </p:sp>
    </p:spTree>
    <p:extLst>
      <p:ext uri="{BB962C8B-B14F-4D97-AF65-F5344CB8AC3E}">
        <p14:creationId xmlns:p14="http://schemas.microsoft.com/office/powerpoint/2010/main" val="1464477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8AD12750-5047-B805-852D-D470D1A66EE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41">
            <a:extLst>
              <a:ext uri="{FF2B5EF4-FFF2-40B4-BE49-F238E27FC236}">
                <a16:creationId xmlns:a16="http://schemas.microsoft.com/office/drawing/2014/main" id="{5BAAB52F-9501-2A9E-15A7-E9DE1D2A14B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42">
            <a:extLst>
              <a:ext uri="{FF2B5EF4-FFF2-40B4-BE49-F238E27FC236}">
                <a16:creationId xmlns:a16="http://schemas.microsoft.com/office/drawing/2014/main" id="{23F57731-530C-A546-8752-436CB1424CD7}"/>
              </a:ext>
            </a:extLst>
          </p:cNvPr>
          <p:cNvSpPr>
            <a:spLocks noGrp="1" noChangeArrowheads="1"/>
          </p:cNvSpPr>
          <p:nvPr>
            <p:ph type="sldNum" sz="quarter" idx="12"/>
          </p:nvPr>
        </p:nvSpPr>
        <p:spPr>
          <a:ln/>
        </p:spPr>
        <p:txBody>
          <a:bodyPr/>
          <a:lstStyle>
            <a:lvl1pPr>
              <a:defRPr/>
            </a:lvl1pPr>
          </a:lstStyle>
          <a:p>
            <a:fld id="{CCB5B588-3F03-459A-B297-87BF5944DE98}" type="slidenum">
              <a:rPr lang="en-US" altLang="en-US"/>
              <a:pPr/>
              <a:t>‹#›</a:t>
            </a:fld>
            <a:endParaRPr lang="en-US" altLang="en-US"/>
          </a:p>
        </p:txBody>
      </p:sp>
    </p:spTree>
    <p:extLst>
      <p:ext uri="{BB962C8B-B14F-4D97-AF65-F5344CB8AC3E}">
        <p14:creationId xmlns:p14="http://schemas.microsoft.com/office/powerpoint/2010/main" val="199834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2E53E073-2B36-3EB3-91A9-7224D7EF6DE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1">
            <a:extLst>
              <a:ext uri="{FF2B5EF4-FFF2-40B4-BE49-F238E27FC236}">
                <a16:creationId xmlns:a16="http://schemas.microsoft.com/office/drawing/2014/main" id="{064DB164-0AEC-FC92-12C6-6DC3C3EC27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2">
            <a:extLst>
              <a:ext uri="{FF2B5EF4-FFF2-40B4-BE49-F238E27FC236}">
                <a16:creationId xmlns:a16="http://schemas.microsoft.com/office/drawing/2014/main" id="{EA32E06F-0552-9AA2-F3CE-1CA6F3ED1F08}"/>
              </a:ext>
            </a:extLst>
          </p:cNvPr>
          <p:cNvSpPr>
            <a:spLocks noGrp="1" noChangeArrowheads="1"/>
          </p:cNvSpPr>
          <p:nvPr>
            <p:ph type="sldNum" sz="quarter" idx="12"/>
          </p:nvPr>
        </p:nvSpPr>
        <p:spPr>
          <a:ln/>
        </p:spPr>
        <p:txBody>
          <a:bodyPr/>
          <a:lstStyle>
            <a:lvl1pPr>
              <a:defRPr/>
            </a:lvl1pPr>
          </a:lstStyle>
          <a:p>
            <a:fld id="{16301C55-881C-4038-95D1-77DA573CF897}" type="slidenum">
              <a:rPr lang="en-US" altLang="en-US"/>
              <a:pPr/>
              <a:t>‹#›</a:t>
            </a:fld>
            <a:endParaRPr lang="en-US" altLang="en-US"/>
          </a:p>
        </p:txBody>
      </p:sp>
    </p:spTree>
    <p:extLst>
      <p:ext uri="{BB962C8B-B14F-4D97-AF65-F5344CB8AC3E}">
        <p14:creationId xmlns:p14="http://schemas.microsoft.com/office/powerpoint/2010/main" val="132556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9F4F38ED-16C6-41A5-6AD1-2EE0CEA54FC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1">
            <a:extLst>
              <a:ext uri="{FF2B5EF4-FFF2-40B4-BE49-F238E27FC236}">
                <a16:creationId xmlns:a16="http://schemas.microsoft.com/office/drawing/2014/main" id="{69C9716C-4B13-BF9B-145B-F2B1DC13139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2">
            <a:extLst>
              <a:ext uri="{FF2B5EF4-FFF2-40B4-BE49-F238E27FC236}">
                <a16:creationId xmlns:a16="http://schemas.microsoft.com/office/drawing/2014/main" id="{6222A969-F912-208B-9893-0E2C80C29443}"/>
              </a:ext>
            </a:extLst>
          </p:cNvPr>
          <p:cNvSpPr>
            <a:spLocks noGrp="1" noChangeArrowheads="1"/>
          </p:cNvSpPr>
          <p:nvPr>
            <p:ph type="sldNum" sz="quarter" idx="12"/>
          </p:nvPr>
        </p:nvSpPr>
        <p:spPr>
          <a:ln/>
        </p:spPr>
        <p:txBody>
          <a:bodyPr/>
          <a:lstStyle>
            <a:lvl1pPr>
              <a:defRPr/>
            </a:lvl1pPr>
          </a:lstStyle>
          <a:p>
            <a:fld id="{1B60A4D1-89ED-46A6-BAE3-6B6F0548E93D}" type="slidenum">
              <a:rPr lang="en-US" altLang="en-US"/>
              <a:pPr/>
              <a:t>‹#›</a:t>
            </a:fld>
            <a:endParaRPr lang="en-US" altLang="en-US"/>
          </a:p>
        </p:txBody>
      </p:sp>
    </p:spTree>
    <p:extLst>
      <p:ext uri="{BB962C8B-B14F-4D97-AF65-F5344CB8AC3E}">
        <p14:creationId xmlns:p14="http://schemas.microsoft.com/office/powerpoint/2010/main" val="152853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2EC67B2C-AEDF-64C1-3399-4461E9EB4244}"/>
              </a:ext>
            </a:extLst>
          </p:cNvPr>
          <p:cNvGrpSpPr>
            <a:grpSpLocks/>
          </p:cNvGrpSpPr>
          <p:nvPr/>
        </p:nvGrpSpPr>
        <p:grpSpPr bwMode="auto">
          <a:xfrm>
            <a:off x="1588" y="0"/>
            <a:ext cx="9148762" cy="6851650"/>
            <a:chOff x="1" y="0"/>
            <a:chExt cx="5763" cy="4316"/>
          </a:xfrm>
        </p:grpSpPr>
        <p:sp>
          <p:nvSpPr>
            <p:cNvPr id="18435" name="Freeform 3">
              <a:extLst>
                <a:ext uri="{FF2B5EF4-FFF2-40B4-BE49-F238E27FC236}">
                  <a16:creationId xmlns:a16="http://schemas.microsoft.com/office/drawing/2014/main" id="{CC740465-750C-BCE7-0B95-FBD892036134}"/>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36" name="Freeform 4">
              <a:extLst>
                <a:ext uri="{FF2B5EF4-FFF2-40B4-BE49-F238E27FC236}">
                  <a16:creationId xmlns:a16="http://schemas.microsoft.com/office/drawing/2014/main" id="{4AA9EAA6-1960-2FA3-6EC4-466B3F2A53C9}"/>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37" name="Freeform 5">
              <a:extLst>
                <a:ext uri="{FF2B5EF4-FFF2-40B4-BE49-F238E27FC236}">
                  <a16:creationId xmlns:a16="http://schemas.microsoft.com/office/drawing/2014/main" id="{8C6329D4-6F5F-D887-7D0B-E0927AFCD502}"/>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35" name="Group 6">
              <a:extLst>
                <a:ext uri="{FF2B5EF4-FFF2-40B4-BE49-F238E27FC236}">
                  <a16:creationId xmlns:a16="http://schemas.microsoft.com/office/drawing/2014/main" id="{DCA7CB87-C4C8-6DD8-33A8-D77EB2AFE2B7}"/>
                </a:ext>
              </a:extLst>
            </p:cNvPr>
            <p:cNvGrpSpPr>
              <a:grpSpLocks/>
            </p:cNvGrpSpPr>
            <p:nvPr/>
          </p:nvGrpSpPr>
          <p:grpSpPr bwMode="auto">
            <a:xfrm>
              <a:off x="288" y="0"/>
              <a:ext cx="5098" cy="4316"/>
              <a:chOff x="288" y="0"/>
              <a:chExt cx="5098" cy="4316"/>
            </a:xfrm>
          </p:grpSpPr>
          <p:sp>
            <p:nvSpPr>
              <p:cNvPr id="18439" name="Freeform 7">
                <a:extLst>
                  <a:ext uri="{FF2B5EF4-FFF2-40B4-BE49-F238E27FC236}">
                    <a16:creationId xmlns:a16="http://schemas.microsoft.com/office/drawing/2014/main" id="{ED806722-E2D1-0ADA-95FD-8FAF8BDF90A5}"/>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0" name="Freeform 8">
                <a:extLst>
                  <a:ext uri="{FF2B5EF4-FFF2-40B4-BE49-F238E27FC236}">
                    <a16:creationId xmlns:a16="http://schemas.microsoft.com/office/drawing/2014/main" id="{DF772A11-6FE4-FDA0-A085-1DA07A7681EE}"/>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1" name="Freeform 9">
                <a:extLst>
                  <a:ext uri="{FF2B5EF4-FFF2-40B4-BE49-F238E27FC236}">
                    <a16:creationId xmlns:a16="http://schemas.microsoft.com/office/drawing/2014/main" id="{A43A93A3-5B4D-4A3D-C90D-F0D94C91091F}"/>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2" name="Freeform 10">
                <a:extLst>
                  <a:ext uri="{FF2B5EF4-FFF2-40B4-BE49-F238E27FC236}">
                    <a16:creationId xmlns:a16="http://schemas.microsoft.com/office/drawing/2014/main" id="{061F217F-3082-100F-DA75-1578F6DC9E82}"/>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3" name="Freeform 11">
                <a:extLst>
                  <a:ext uri="{FF2B5EF4-FFF2-40B4-BE49-F238E27FC236}">
                    <a16:creationId xmlns:a16="http://schemas.microsoft.com/office/drawing/2014/main" id="{F4A99385-BDEF-6408-0FC0-CA7454F960EC}"/>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4" name="Freeform 12">
                <a:extLst>
                  <a:ext uri="{FF2B5EF4-FFF2-40B4-BE49-F238E27FC236}">
                    <a16:creationId xmlns:a16="http://schemas.microsoft.com/office/drawing/2014/main" id="{B2266AD1-6E3B-30CE-6956-4BC6E6551727}"/>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5" name="Freeform 13">
                <a:extLst>
                  <a:ext uri="{FF2B5EF4-FFF2-40B4-BE49-F238E27FC236}">
                    <a16:creationId xmlns:a16="http://schemas.microsoft.com/office/drawing/2014/main" id="{CE304717-711E-DA9E-79D0-272851494D8F}"/>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6" name="Freeform 14">
                <a:extLst>
                  <a:ext uri="{FF2B5EF4-FFF2-40B4-BE49-F238E27FC236}">
                    <a16:creationId xmlns:a16="http://schemas.microsoft.com/office/drawing/2014/main" id="{BD2F3932-EF83-5B85-F63F-8471639C8F04}"/>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7" name="Freeform 15">
                <a:extLst>
                  <a:ext uri="{FF2B5EF4-FFF2-40B4-BE49-F238E27FC236}">
                    <a16:creationId xmlns:a16="http://schemas.microsoft.com/office/drawing/2014/main" id="{F84C8627-DF0A-6E8A-5D8A-A03DD4B65940}"/>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8" name="Freeform 16">
                <a:extLst>
                  <a:ext uri="{FF2B5EF4-FFF2-40B4-BE49-F238E27FC236}">
                    <a16:creationId xmlns:a16="http://schemas.microsoft.com/office/drawing/2014/main" id="{0732A9FB-6730-8666-28C5-06C2ED182CD1}"/>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49" name="Freeform 17">
                <a:extLst>
                  <a:ext uri="{FF2B5EF4-FFF2-40B4-BE49-F238E27FC236}">
                    <a16:creationId xmlns:a16="http://schemas.microsoft.com/office/drawing/2014/main" id="{21047F04-8FFE-D8AC-20CE-3925E89ADB59}"/>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50" name="Freeform 18">
                <a:extLst>
                  <a:ext uri="{FF2B5EF4-FFF2-40B4-BE49-F238E27FC236}">
                    <a16:creationId xmlns:a16="http://schemas.microsoft.com/office/drawing/2014/main" id="{10C87DFD-528E-AC7E-5178-9544CE783541}"/>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51" name="Freeform 19">
                <a:extLst>
                  <a:ext uri="{FF2B5EF4-FFF2-40B4-BE49-F238E27FC236}">
                    <a16:creationId xmlns:a16="http://schemas.microsoft.com/office/drawing/2014/main" id="{E1DDD02C-1116-0EB2-154A-0FBC94A1ACA1}"/>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18452" name="Freeform 20">
              <a:extLst>
                <a:ext uri="{FF2B5EF4-FFF2-40B4-BE49-F238E27FC236}">
                  <a16:creationId xmlns:a16="http://schemas.microsoft.com/office/drawing/2014/main" id="{8A6B93E4-C8B3-590B-7999-B600F5D41E31}"/>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53" name="Freeform 21">
              <a:extLst>
                <a:ext uri="{FF2B5EF4-FFF2-40B4-BE49-F238E27FC236}">
                  <a16:creationId xmlns:a16="http://schemas.microsoft.com/office/drawing/2014/main" id="{BC4EE3AE-FF5F-26B7-0647-535E50E321C9}"/>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8454" name="Freeform 22">
              <a:extLst>
                <a:ext uri="{FF2B5EF4-FFF2-40B4-BE49-F238E27FC236}">
                  <a16:creationId xmlns:a16="http://schemas.microsoft.com/office/drawing/2014/main" id="{68F2B8F6-AC48-9584-5B66-4835FB19B900}"/>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9" name="Freeform 23">
              <a:extLst>
                <a:ext uri="{FF2B5EF4-FFF2-40B4-BE49-F238E27FC236}">
                  <a16:creationId xmlns:a16="http://schemas.microsoft.com/office/drawing/2014/main" id="{A7E3A255-CE67-B348-0CD3-A4822D3FC4EB}"/>
                </a:ext>
              </a:extLst>
            </p:cNvPr>
            <p:cNvSpPr>
              <a:spLocks/>
            </p:cNvSpPr>
            <p:nvPr/>
          </p:nvSpPr>
          <p:spPr bwMode="hidden">
            <a:xfrm>
              <a:off x="5041" y="0"/>
              <a:ext cx="719" cy="845"/>
            </a:xfrm>
            <a:custGeom>
              <a:avLst/>
              <a:gdLst>
                <a:gd name="T0" fmla="*/ 743 w 717"/>
                <a:gd name="T1" fmla="*/ 845 h 845"/>
                <a:gd name="T2" fmla="*/ 743 w 717"/>
                <a:gd name="T3" fmla="*/ 821 h 845"/>
                <a:gd name="T4" fmla="*/ 600 w 717"/>
                <a:gd name="T5" fmla="*/ 605 h 845"/>
                <a:gd name="T6" fmla="*/ 419 w 717"/>
                <a:gd name="T7" fmla="*/ 396 h 845"/>
                <a:gd name="T8" fmla="*/ 234 w 717"/>
                <a:gd name="T9" fmla="*/ 192 h 845"/>
                <a:gd name="T10" fmla="*/ 17 w 717"/>
                <a:gd name="T11" fmla="*/ 0 h 845"/>
                <a:gd name="T12" fmla="*/ 0 w 717"/>
                <a:gd name="T13" fmla="*/ 0 h 845"/>
                <a:gd name="T14" fmla="*/ 222 w 717"/>
                <a:gd name="T15" fmla="*/ 198 h 845"/>
                <a:gd name="T16" fmla="*/ 413 w 717"/>
                <a:gd name="T17" fmla="*/ 408 h 845"/>
                <a:gd name="T18" fmla="*/ 594 w 717"/>
                <a:gd name="T19" fmla="*/ 623 h 845"/>
                <a:gd name="T20" fmla="*/ 743 w 717"/>
                <a:gd name="T21" fmla="*/ 845 h 845"/>
                <a:gd name="T22" fmla="*/ 743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a:extLst>
                <a:ext uri="{FF2B5EF4-FFF2-40B4-BE49-F238E27FC236}">
                  <a16:creationId xmlns:a16="http://schemas.microsoft.com/office/drawing/2014/main" id="{F008083F-B0BD-A044-5914-7E5556B68CDF}"/>
                </a:ext>
              </a:extLst>
            </p:cNvPr>
            <p:cNvSpPr>
              <a:spLocks/>
            </p:cNvSpPr>
            <p:nvPr/>
          </p:nvSpPr>
          <p:spPr bwMode="hidden">
            <a:xfrm>
              <a:off x="5352" y="0"/>
              <a:ext cx="408" cy="414"/>
            </a:xfrm>
            <a:custGeom>
              <a:avLst/>
              <a:gdLst>
                <a:gd name="T0" fmla="*/ 420 w 407"/>
                <a:gd name="T1" fmla="*/ 414 h 414"/>
                <a:gd name="T2" fmla="*/ 420 w 407"/>
                <a:gd name="T3" fmla="*/ 396 h 414"/>
                <a:gd name="T4" fmla="*/ 235 w 407"/>
                <a:gd name="T5" fmla="*/ 192 h 414"/>
                <a:gd name="T6" fmla="*/ 12 w 407"/>
                <a:gd name="T7" fmla="*/ 0 h 414"/>
                <a:gd name="T8" fmla="*/ 0 w 407"/>
                <a:gd name="T9" fmla="*/ 0 h 414"/>
                <a:gd name="T10" fmla="*/ 108 w 407"/>
                <a:gd name="T11" fmla="*/ 102 h 414"/>
                <a:gd name="T12" fmla="*/ 229 w 407"/>
                <a:gd name="T13" fmla="*/ 204 h 414"/>
                <a:gd name="T14" fmla="*/ 420 w 407"/>
                <a:gd name="T15" fmla="*/ 414 h 414"/>
                <a:gd name="T16" fmla="*/ 420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57" name="Freeform 25">
              <a:extLst>
                <a:ext uri="{FF2B5EF4-FFF2-40B4-BE49-F238E27FC236}">
                  <a16:creationId xmlns:a16="http://schemas.microsoft.com/office/drawing/2014/main" id="{91FAB112-2766-BF8E-72B3-0AA1EB8E7781}"/>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26">
              <a:extLst>
                <a:ext uri="{FF2B5EF4-FFF2-40B4-BE49-F238E27FC236}">
                  <a16:creationId xmlns:a16="http://schemas.microsoft.com/office/drawing/2014/main" id="{A6602FA1-2927-B310-B29F-4B545EC67168}"/>
                </a:ext>
              </a:extLst>
            </p:cNvPr>
            <p:cNvSpPr>
              <a:spLocks/>
            </p:cNvSpPr>
            <p:nvPr/>
          </p:nvSpPr>
          <p:spPr bwMode="hidden">
            <a:xfrm>
              <a:off x="6" y="0"/>
              <a:ext cx="588" cy="599"/>
            </a:xfrm>
            <a:custGeom>
              <a:avLst/>
              <a:gdLst>
                <a:gd name="T0" fmla="*/ 612 w 586"/>
                <a:gd name="T1" fmla="*/ 0 h 599"/>
                <a:gd name="T2" fmla="*/ 594 w 586"/>
                <a:gd name="T3" fmla="*/ 0 h 599"/>
                <a:gd name="T4" fmla="*/ 420 w 586"/>
                <a:gd name="T5" fmla="*/ 132 h 599"/>
                <a:gd name="T6" fmla="*/ 270 w 586"/>
                <a:gd name="T7" fmla="*/ 270 h 599"/>
                <a:gd name="T8" fmla="*/ 120 w 586"/>
                <a:gd name="T9" fmla="*/ 420 h 599"/>
                <a:gd name="T10" fmla="*/ 0 w 586"/>
                <a:gd name="T11" fmla="*/ 575 h 599"/>
                <a:gd name="T12" fmla="*/ 0 w 586"/>
                <a:gd name="T13" fmla="*/ 599 h 599"/>
                <a:gd name="T14" fmla="*/ 120 w 586"/>
                <a:gd name="T15" fmla="*/ 432 h 599"/>
                <a:gd name="T16" fmla="*/ 270 w 586"/>
                <a:gd name="T17" fmla="*/ 282 h 599"/>
                <a:gd name="T18" fmla="*/ 426 w 586"/>
                <a:gd name="T19" fmla="*/ 138 h 599"/>
                <a:gd name="T20" fmla="*/ 612 w 586"/>
                <a:gd name="T21" fmla="*/ 0 h 599"/>
                <a:gd name="T22" fmla="*/ 612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a:extLst>
                <a:ext uri="{FF2B5EF4-FFF2-40B4-BE49-F238E27FC236}">
                  <a16:creationId xmlns:a16="http://schemas.microsoft.com/office/drawing/2014/main" id="{BBB84829-05C6-80AE-DE48-89C4FDE73232}"/>
                </a:ext>
              </a:extLst>
            </p:cNvPr>
            <p:cNvSpPr>
              <a:spLocks/>
            </p:cNvSpPr>
            <p:nvPr/>
          </p:nvSpPr>
          <p:spPr bwMode="hidden">
            <a:xfrm>
              <a:off x="6" y="0"/>
              <a:ext cx="270" cy="252"/>
            </a:xfrm>
            <a:custGeom>
              <a:avLst/>
              <a:gdLst>
                <a:gd name="T0" fmla="*/ 282 w 269"/>
                <a:gd name="T1" fmla="*/ 0 h 252"/>
                <a:gd name="T2" fmla="*/ 264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2 w 269"/>
                <a:gd name="T15" fmla="*/ 0 h 252"/>
                <a:gd name="T16" fmla="*/ 282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a:extLst>
                <a:ext uri="{FF2B5EF4-FFF2-40B4-BE49-F238E27FC236}">
                  <a16:creationId xmlns:a16="http://schemas.microsoft.com/office/drawing/2014/main" id="{166C4503-BFCD-77E9-5794-A352F097D656}"/>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a:extLst>
                <a:ext uri="{FF2B5EF4-FFF2-40B4-BE49-F238E27FC236}">
                  <a16:creationId xmlns:a16="http://schemas.microsoft.com/office/drawing/2014/main" id="{C310F91C-27A4-BE61-ACCC-CBB92B9CEBA6}"/>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a:extLst>
                <a:ext uri="{FF2B5EF4-FFF2-40B4-BE49-F238E27FC236}">
                  <a16:creationId xmlns:a16="http://schemas.microsoft.com/office/drawing/2014/main" id="{5EAADD8F-6ACF-BF6D-6F41-51F38E858D4D}"/>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a:extLst>
                <a:ext uri="{FF2B5EF4-FFF2-40B4-BE49-F238E27FC236}">
                  <a16:creationId xmlns:a16="http://schemas.microsoft.com/office/drawing/2014/main" id="{338F5315-9365-F400-E4B1-2286402E81AB}"/>
                </a:ext>
              </a:extLst>
            </p:cNvPr>
            <p:cNvGrpSpPr>
              <a:grpSpLocks/>
            </p:cNvGrpSpPr>
            <p:nvPr/>
          </p:nvGrpSpPr>
          <p:grpSpPr bwMode="auto">
            <a:xfrm>
              <a:off x="1" y="392"/>
              <a:ext cx="5758" cy="1571"/>
              <a:chOff x="1" y="392"/>
              <a:chExt cx="5758" cy="1571"/>
            </a:xfrm>
          </p:grpSpPr>
          <p:sp>
            <p:nvSpPr>
              <p:cNvPr id="1050" name="Line 32">
                <a:extLst>
                  <a:ext uri="{FF2B5EF4-FFF2-40B4-BE49-F238E27FC236}">
                    <a16:creationId xmlns:a16="http://schemas.microsoft.com/office/drawing/2014/main" id="{4230AF90-56D4-B2AB-4ACE-16FF877C7C4D}"/>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a:extLst>
                  <a:ext uri="{FF2B5EF4-FFF2-40B4-BE49-F238E27FC236}">
                    <a16:creationId xmlns:a16="http://schemas.microsoft.com/office/drawing/2014/main" id="{2BBFB753-D3FE-97CB-75DE-F244DBF23CBE}"/>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a:extLst>
                  <a:ext uri="{FF2B5EF4-FFF2-40B4-BE49-F238E27FC236}">
                    <a16:creationId xmlns:a16="http://schemas.microsoft.com/office/drawing/2014/main" id="{D503132B-F97D-6CCB-4175-5592729C4EE6}"/>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a:extLst>
                  <a:ext uri="{FF2B5EF4-FFF2-40B4-BE49-F238E27FC236}">
                    <a16:creationId xmlns:a16="http://schemas.microsoft.com/office/drawing/2014/main" id="{8C6727C1-2935-ABA9-42FB-FBAC684A2AEA}"/>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a:extLst>
                  <a:ext uri="{FF2B5EF4-FFF2-40B4-BE49-F238E27FC236}">
                    <a16:creationId xmlns:a16="http://schemas.microsoft.com/office/drawing/2014/main" id="{0F404E6A-35D5-E04B-D723-BB4F5E3ED24C}"/>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a:extLst>
                <a:ext uri="{FF2B5EF4-FFF2-40B4-BE49-F238E27FC236}">
                  <a16:creationId xmlns:a16="http://schemas.microsoft.com/office/drawing/2014/main" id="{13FE052E-1916-184C-C928-FF5C126E1DD6}"/>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a:extLst>
                <a:ext uri="{FF2B5EF4-FFF2-40B4-BE49-F238E27FC236}">
                  <a16:creationId xmlns:a16="http://schemas.microsoft.com/office/drawing/2014/main" id="{9145A063-7C47-FC20-481F-2D7FC78096E0}"/>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471" name="Rectangle 39">
            <a:extLst>
              <a:ext uri="{FF2B5EF4-FFF2-40B4-BE49-F238E27FC236}">
                <a16:creationId xmlns:a16="http://schemas.microsoft.com/office/drawing/2014/main" id="{CB5D13C3-9AFF-81DB-9771-0B325A88AF65}"/>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18472" name="Rectangle 40">
            <a:extLst>
              <a:ext uri="{FF2B5EF4-FFF2-40B4-BE49-F238E27FC236}">
                <a16:creationId xmlns:a16="http://schemas.microsoft.com/office/drawing/2014/main" id="{B718C16E-5470-F6F1-8599-8EFD49653E5C}"/>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ltLang="en-US"/>
          </a:p>
        </p:txBody>
      </p:sp>
      <p:sp>
        <p:nvSpPr>
          <p:cNvPr id="18473" name="Rectangle 41">
            <a:extLst>
              <a:ext uri="{FF2B5EF4-FFF2-40B4-BE49-F238E27FC236}">
                <a16:creationId xmlns:a16="http://schemas.microsoft.com/office/drawing/2014/main" id="{0B306B4D-F751-2F52-1F1A-BB9DFA73839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ltLang="en-US"/>
          </a:p>
        </p:txBody>
      </p:sp>
      <p:sp>
        <p:nvSpPr>
          <p:cNvPr id="18474" name="Rectangle 42">
            <a:extLst>
              <a:ext uri="{FF2B5EF4-FFF2-40B4-BE49-F238E27FC236}">
                <a16:creationId xmlns:a16="http://schemas.microsoft.com/office/drawing/2014/main" id="{E01B0CDB-0983-686C-B5AC-C33135BF179B}"/>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F41440FA-4586-4EA9-BBA2-EAB266D9D862}" type="slidenum">
              <a:rPr lang="en-US" altLang="en-US"/>
              <a:pPr/>
              <a:t>‹#›</a:t>
            </a:fld>
            <a:endParaRPr lang="en-US" altLang="en-US"/>
          </a:p>
        </p:txBody>
      </p:sp>
      <p:sp>
        <p:nvSpPr>
          <p:cNvPr id="18475" name="Rectangle 43">
            <a:extLst>
              <a:ext uri="{FF2B5EF4-FFF2-40B4-BE49-F238E27FC236}">
                <a16:creationId xmlns:a16="http://schemas.microsoft.com/office/drawing/2014/main" id="{1A9B4727-DE51-06B1-CDF3-253B9F898D2B}"/>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833"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15483741-F04C-E4BA-9A57-66B2DCCB1F3C}"/>
              </a:ext>
            </a:extLst>
          </p:cNvPr>
          <p:cNvSpPr>
            <a:spLocks noGrp="1"/>
          </p:cNvSpPr>
          <p:nvPr>
            <p:ph type="title"/>
          </p:nvPr>
        </p:nvSpPr>
        <p:spPr>
          <a:xfrm>
            <a:off x="457200" y="274638"/>
            <a:ext cx="8229600" cy="715962"/>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8C222358-532C-55E0-E8FA-3E000B67F4FA}"/>
              </a:ext>
            </a:extLst>
          </p:cNvPr>
          <p:cNvSpPr>
            <a:spLocks noGrp="1"/>
          </p:cNvSpPr>
          <p:nvPr>
            <p:ph idx="1"/>
          </p:nvPr>
        </p:nvSpPr>
        <p:spPr>
          <a:xfrm>
            <a:off x="457200" y="1371600"/>
            <a:ext cx="8229600" cy="3733800"/>
          </a:xfrm>
        </p:spPr>
        <p:txBody>
          <a:bodyPr/>
          <a:lstStyle/>
          <a:p>
            <a:pPr marL="0" indent="0">
              <a:buFont typeface="Wingdings" panose="05000000000000000000" pitchFamily="2" charset="2"/>
              <a:buNone/>
            </a:pPr>
            <a:r>
              <a:rPr lang="en-US" altLang="en-US" sz="2400" b="1" dirty="0">
                <a:solidFill>
                  <a:srgbClr val="002060"/>
                </a:solidFill>
                <a:effectLst/>
                <a:latin typeface="Calibri" panose="020F0502020204030204" pitchFamily="34" charset="0"/>
              </a:rPr>
              <a:t>John 3:14-16 (NKJV): And as Moses lifted up the serpent in the wilderness, even so must the Son of Man be lifted up, that whoever believes in Him should not perish but have eternal life. For God so loved the world that He gave His only begotten Son, that whoever believes in Him should not perish but have everlasting life.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DBBEA25-780E-ADA4-E96E-B914CF09C0EC}"/>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12291" name="Content Placeholder 2">
            <a:extLst>
              <a:ext uri="{FF2B5EF4-FFF2-40B4-BE49-F238E27FC236}">
                <a16:creationId xmlns:a16="http://schemas.microsoft.com/office/drawing/2014/main" id="{D9AEF83F-028B-F2D0-7D68-4D4C2D36D678}"/>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It is obvious that not every believer in the New Testament is the believer of John 3:16. That believer will receive eternal life.</a:t>
            </a:r>
          </a:p>
          <a:p>
            <a:pPr marL="0" indent="0">
              <a:buFont typeface="Wingdings" panose="05000000000000000000" pitchFamily="2" charset="2"/>
              <a:buNone/>
            </a:pPr>
            <a:endParaRPr lang="en-US" altLang="en-US" sz="2400" b="1">
              <a:solidFill>
                <a:srgbClr val="002060"/>
              </a:solidFill>
              <a:effectLst/>
              <a:latin typeface="Calibri" panose="020F0502020204030204" pitchFamily="34" charset="0"/>
            </a:endParaRPr>
          </a:p>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So what kind of believer is John 3:16 talking about?</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3F99C71-527F-5DAA-8102-1A91EFCB1FC8}"/>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2D9E13F6-F7C8-5486-E4C0-413584DDA2EE}"/>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The believer that comes to God by faith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400" b="1">
                <a:solidFill>
                  <a:srgbClr val="002060"/>
                </a:solidFill>
                <a:effectLst/>
                <a:latin typeface="Calibri" panose="020F0502020204030204" pitchFamily="34" charset="0"/>
              </a:rPr>
              <a:t>Romans 10:17 (NKJV): </a:t>
            </a:r>
            <a:r>
              <a:rPr lang="en-US" altLang="en-US" sz="2400">
                <a:solidFill>
                  <a:srgbClr val="002060"/>
                </a:solidFill>
                <a:effectLst/>
                <a:latin typeface="Calibri" panose="020F0502020204030204" pitchFamily="34" charset="0"/>
              </a:rPr>
              <a:t>So then faith comes by hearing, and hearing by the word of God. </a:t>
            </a:r>
          </a:p>
          <a:p>
            <a:pPr marL="0" indent="0">
              <a:spcBef>
                <a:spcPct val="0"/>
              </a:spcBef>
              <a:buFont typeface="Wingdings" panose="05000000000000000000" pitchFamily="2" charset="2"/>
              <a:buNone/>
            </a:pPr>
            <a:endParaRPr lang="en-US" altLang="en-US" sz="24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400" b="1">
                <a:solidFill>
                  <a:srgbClr val="002060"/>
                </a:solidFill>
                <a:effectLst/>
                <a:latin typeface="Calibri" panose="020F0502020204030204" pitchFamily="34" charset="0"/>
              </a:rPr>
              <a:t>Romans 1:16 (NKJV): </a:t>
            </a:r>
            <a:r>
              <a:rPr lang="en-US" altLang="en-US" sz="2400">
                <a:solidFill>
                  <a:srgbClr val="002060"/>
                </a:solidFill>
                <a:effectLst/>
                <a:latin typeface="Calibri" panose="020F0502020204030204" pitchFamily="34" charset="0"/>
              </a:rPr>
              <a:t>For I am not ashamed of the gospel of Christ, for it is the power of God to salvation for everyone who believes, for the Jew first and also for the Greek. </a:t>
            </a:r>
          </a:p>
          <a:p>
            <a:pPr marL="0" indent="0">
              <a:spcBef>
                <a:spcPct val="0"/>
              </a:spcBef>
              <a:buFont typeface="Wingdings" panose="05000000000000000000" pitchFamily="2" charset="2"/>
              <a:buNone/>
            </a:pPr>
            <a:endParaRPr lang="en-US" altLang="en-US" sz="2400" b="1">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FA40186-75E6-EBAE-D3C4-64A979363EAA}"/>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7B0385FC-E601-2076-40E0-3D193FFF9721}"/>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The believer is one with a pure heart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Matthew 5:8 (NKJV): </a:t>
            </a:r>
            <a:r>
              <a:rPr lang="en-US" altLang="en-US" sz="1800">
                <a:solidFill>
                  <a:srgbClr val="002060"/>
                </a:solidFill>
                <a:effectLst/>
                <a:latin typeface="Calibri" panose="020F0502020204030204" pitchFamily="34" charset="0"/>
              </a:rPr>
              <a:t>Blessed are the pure in heart, For they shall see God. </a:t>
            </a:r>
          </a:p>
          <a:p>
            <a:pPr marL="0" indent="0">
              <a:spcBef>
                <a:spcPct val="0"/>
              </a:spcBef>
              <a:buFont typeface="Wingdings" panose="05000000000000000000" pitchFamily="2" charset="2"/>
              <a:buNone/>
            </a:pPr>
            <a:endParaRPr lang="en-US" altLang="en-US" sz="18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Acts 15:7-9 (NKJV): </a:t>
            </a:r>
            <a:r>
              <a:rPr lang="en-US" altLang="en-US" sz="1800">
                <a:solidFill>
                  <a:srgbClr val="002060"/>
                </a:solidFill>
                <a:effectLst/>
                <a:latin typeface="Calibri" panose="020F0502020204030204" pitchFamily="34" charset="0"/>
              </a:rPr>
              <a:t>And when there had been much dispute, Peter rose up and said to them: "Men and brethren, you know that a good while ago God chose among us, that by my mouth the Gentiles should hear the word of the gospel and believe. So God, who knows the heart, acknowledged them by giving them the Holy Spirit, just as He did to us, and made no distinction between us and them, purifying their hearts by faith.</a:t>
            </a:r>
          </a:p>
          <a:p>
            <a:pPr marL="0" indent="0">
              <a:spcBef>
                <a:spcPct val="0"/>
              </a:spcBef>
              <a:buFont typeface="Wingdings" panose="05000000000000000000" pitchFamily="2" charset="2"/>
              <a:buNone/>
            </a:pPr>
            <a:endParaRPr lang="en-US" altLang="en-US" sz="18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1 Peter 1:22-25 (NKJV): </a:t>
            </a:r>
            <a:r>
              <a:rPr lang="en-US" altLang="en-US" sz="1800">
                <a:solidFill>
                  <a:srgbClr val="002060"/>
                </a:solidFill>
                <a:effectLst/>
                <a:latin typeface="Calibri" panose="020F0502020204030204" pitchFamily="34" charset="0"/>
              </a:rPr>
              <a:t>Since you have purified your souls in obeying the truth through the Spirit in sincere love of the brethren, love one another fervently with a pure heart, having been born again, not of corruptible seed but incorruptible, through the word of God which lives and abides forever, because "All flesh is as grass, And all the glory of man as the flower of the grass. The grass withers, And its flower falls away, But the word of the LORD endures forever." Now this is the word which by the gospel was preached to you. </a:t>
            </a: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 </a:t>
            </a:r>
            <a:endParaRPr lang="en-US" altLang="en-US" sz="2000" b="1">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B22D0E-852F-8FC9-8CE3-40B923805175}"/>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23AB671C-30C8-8FF7-C83B-A960F7411966}"/>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The believer is penitent (sorrowful, repentant, humble)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Luke 13:3 (NKJV): </a:t>
            </a:r>
            <a:r>
              <a:rPr lang="en-US" altLang="en-US" sz="2000">
                <a:solidFill>
                  <a:srgbClr val="002060"/>
                </a:solidFill>
                <a:effectLst/>
                <a:latin typeface="Calibri" panose="020F0502020204030204" pitchFamily="34" charset="0"/>
              </a:rPr>
              <a:t>I tell you, no; but unless you repent you will all likewise perish.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3:19 (NKJV): </a:t>
            </a:r>
            <a:r>
              <a:rPr lang="en-US" altLang="en-US" sz="2000">
                <a:solidFill>
                  <a:srgbClr val="002060"/>
                </a:solidFill>
                <a:effectLst/>
                <a:latin typeface="Calibri" panose="020F0502020204030204" pitchFamily="34" charset="0"/>
              </a:rPr>
              <a:t>Repent therefore and be converted, that your sins may be blotted out, so that times of refreshing may come from the presence of the Lord,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17:30-31 (NKJV): </a:t>
            </a:r>
            <a:r>
              <a:rPr lang="en-US" altLang="en-US" sz="2000">
                <a:solidFill>
                  <a:srgbClr val="002060"/>
                </a:solidFill>
                <a:effectLst/>
                <a:latin typeface="Calibri" panose="020F0502020204030204" pitchFamily="34" charset="0"/>
              </a:rPr>
              <a:t>"Truly, these times of ignorance God overlooked, but now commands all men everywhere to repent, because He has appointed a day on which He will judge the world in righteousness by the Man whom He has ordained. He has given assurance of this to all by raising Him from the dead." </a:t>
            </a: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2 Corinthians 7:10 (NKJV): </a:t>
            </a:r>
            <a:r>
              <a:rPr lang="en-US" altLang="en-US" sz="2000">
                <a:solidFill>
                  <a:srgbClr val="002060"/>
                </a:solidFill>
                <a:effectLst/>
                <a:latin typeface="Calibri" panose="020F0502020204030204" pitchFamily="34" charset="0"/>
              </a:rPr>
              <a:t>For godly sorrow produces repentance leading to salvation, not to be regretted; but the sorrow of the world produces death. </a:t>
            </a: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319A5196-5B7C-C63F-EEA5-79F32172EEC3}"/>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FDAB0AA7-B670-BA86-8BCA-D2C3A8A3AB30}"/>
              </a:ext>
            </a:extLst>
          </p:cNvPr>
          <p:cNvSpPr>
            <a:spLocks noGrp="1"/>
          </p:cNvSpPr>
          <p:nvPr>
            <p:ph idx="1"/>
          </p:nvPr>
        </p:nvSpPr>
        <p:spPr>
          <a:xfrm>
            <a:off x="457200" y="762000"/>
            <a:ext cx="8229600" cy="57912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The believer is one baptized for the remission of their sins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Mark 16:15-16 (NKJV): </a:t>
            </a:r>
            <a:r>
              <a:rPr lang="en-US" altLang="en-US" sz="1800">
                <a:solidFill>
                  <a:srgbClr val="002060"/>
                </a:solidFill>
                <a:effectLst/>
                <a:latin typeface="Calibri" panose="020F0502020204030204" pitchFamily="34" charset="0"/>
              </a:rPr>
              <a:t>And He said to them, "Go into all the world and preach the gospel to every creature. He who believes and is baptized will be saved; but he who does not believe will be condemned. </a:t>
            </a:r>
          </a:p>
          <a:p>
            <a:pPr marL="0" indent="0">
              <a:spcBef>
                <a:spcPct val="0"/>
              </a:spcBef>
              <a:buFont typeface="Wingdings" panose="05000000000000000000" pitchFamily="2" charset="2"/>
              <a:buNone/>
            </a:pPr>
            <a:endParaRPr lang="en-US" altLang="en-US" sz="18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Acts 8:12-13 (NKJV): </a:t>
            </a:r>
            <a:r>
              <a:rPr lang="en-US" altLang="en-US" sz="1800">
                <a:solidFill>
                  <a:srgbClr val="002060"/>
                </a:solidFill>
                <a:effectLst/>
                <a:latin typeface="Calibri" panose="020F0502020204030204" pitchFamily="34" charset="0"/>
              </a:rPr>
              <a:t>But when they believed Philip as he preached the things concerning the kingdom of God and the name of Jesus Christ, both men and women were baptized. Then Simon himself also believed; and when he was baptized he continued with Philip, and was amazed, seeing the miracles and signs which were done. </a:t>
            </a:r>
          </a:p>
          <a:p>
            <a:pPr marL="0" indent="0">
              <a:spcBef>
                <a:spcPct val="0"/>
              </a:spcBef>
              <a:buFont typeface="Wingdings" panose="05000000000000000000" pitchFamily="2" charset="2"/>
              <a:buNone/>
            </a:pPr>
            <a:endParaRPr lang="en-US" altLang="en-US" sz="18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Acts 8:35-39 (NKJV): </a:t>
            </a:r>
            <a:r>
              <a:rPr lang="en-US" altLang="en-US" sz="1800">
                <a:solidFill>
                  <a:srgbClr val="002060"/>
                </a:solidFill>
                <a:effectLst/>
                <a:latin typeface="Calibri" panose="020F0502020204030204" pitchFamily="34" charset="0"/>
              </a:rPr>
              <a:t>Then Philip opened his mouth, and beginning at this Scripture, preached Jesus to him. Now as they went down the road, they came to some water. And the eunuch said, "See, here is water. What hinders me from being baptized?" Then Philip said, "If you believe with all your heart, you may." And he answered and said, "I believe that Jesus Christ is the Son of God." So he commanded the chariot to stand still. And both Philip and the eunuch went down into the water, and he baptized him. Now when they came up out of the water, the Spirit of the Lord caught Philip away, so that the eunuch saw him no more; and he went on his way rejoicing.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10354C2-89E1-5195-950F-D434FFD2C723}"/>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A678BAA3-3D83-7312-E33C-4F7515B90407}"/>
              </a:ext>
            </a:extLst>
          </p:cNvPr>
          <p:cNvSpPr>
            <a:spLocks noGrp="1"/>
          </p:cNvSpPr>
          <p:nvPr>
            <p:ph idx="1"/>
          </p:nvPr>
        </p:nvSpPr>
        <p:spPr>
          <a:xfrm>
            <a:off x="457200" y="762000"/>
            <a:ext cx="8229600" cy="59436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The believer is one whose faith works through love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John 14:15 (NKJV): </a:t>
            </a:r>
            <a:r>
              <a:rPr lang="en-US" altLang="en-US" sz="2000">
                <a:solidFill>
                  <a:srgbClr val="002060"/>
                </a:solidFill>
                <a:effectLst/>
                <a:latin typeface="Calibri" panose="020F0502020204030204" pitchFamily="34" charset="0"/>
              </a:rPr>
              <a:t>If you love Me, keep My commandments.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Romans 2:10 (NKJV): </a:t>
            </a:r>
            <a:r>
              <a:rPr lang="en-US" altLang="en-US" sz="2000">
                <a:solidFill>
                  <a:srgbClr val="002060"/>
                </a:solidFill>
                <a:effectLst/>
                <a:latin typeface="Calibri" panose="020F0502020204030204" pitchFamily="34" charset="0"/>
              </a:rPr>
              <a:t>but glory, honor, and peace to everyone who works what is good, to the Jew first and also to the Greek. For there is no partiality with God.</a:t>
            </a: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Galatians 5:6 (NKJV): </a:t>
            </a:r>
            <a:r>
              <a:rPr lang="en-US" altLang="en-US" sz="2000">
                <a:solidFill>
                  <a:srgbClr val="002060"/>
                </a:solidFill>
                <a:effectLst/>
                <a:latin typeface="Calibri" panose="020F0502020204030204" pitchFamily="34" charset="0"/>
              </a:rPr>
              <a:t>For in Christ Jesus neither circumcision nor uncircumcision avails anything, but faith working through love. </a:t>
            </a: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Philippians 2:12-13 (NKJV): </a:t>
            </a:r>
            <a:r>
              <a:rPr lang="en-US" altLang="en-US" sz="2000">
                <a:solidFill>
                  <a:srgbClr val="002060"/>
                </a:solidFill>
                <a:effectLst/>
                <a:latin typeface="Calibri" panose="020F0502020204030204" pitchFamily="34" charset="0"/>
              </a:rPr>
              <a:t>Therefore, my beloved, as you have always obeyed, not as in my presence only, but now much more in my absence, work out your own salvation with fear and trembling; for it is God who works in you both to will and to do for His good pleasure. </a:t>
            </a: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Titus 3:8 (NKJV): </a:t>
            </a:r>
            <a:r>
              <a:rPr lang="en-US" altLang="en-US" sz="2000">
                <a:solidFill>
                  <a:srgbClr val="002060"/>
                </a:solidFill>
                <a:effectLst/>
                <a:latin typeface="Calibri" panose="020F0502020204030204" pitchFamily="34" charset="0"/>
              </a:rPr>
              <a:t>This is a faithful saying, and these things I want you to affirm constantly, that those who have believed in God should be careful to maintain good works. These things are good and profitable to men. </a:t>
            </a: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182EF6A-71FF-C5CE-01BD-C1D85B2FB42E}"/>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5DF8E052-A2B0-74E7-3323-DCF78942897B}"/>
              </a:ext>
            </a:extLst>
          </p:cNvPr>
          <p:cNvSpPr>
            <a:spLocks noGrp="1"/>
          </p:cNvSpPr>
          <p:nvPr>
            <p:ph idx="1"/>
          </p:nvPr>
        </p:nvSpPr>
        <p:spPr>
          <a:xfrm>
            <a:off x="457200" y="762000"/>
            <a:ext cx="8229600" cy="57912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The believer is one who is saved by grace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Ephesians 2:5 (NKJV): </a:t>
            </a:r>
            <a:r>
              <a:rPr lang="en-US" altLang="en-US" sz="2000">
                <a:solidFill>
                  <a:srgbClr val="002060"/>
                </a:solidFill>
                <a:effectLst/>
                <a:latin typeface="Calibri" panose="020F0502020204030204" pitchFamily="34" charset="0"/>
              </a:rPr>
              <a:t>even when we were dead in trespasses, made us alive together with Christ (by grace you have been saved),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Ephesians 2:8-9 (NKJV): </a:t>
            </a:r>
            <a:r>
              <a:rPr lang="en-US" altLang="en-US" sz="2000">
                <a:solidFill>
                  <a:srgbClr val="002060"/>
                </a:solidFill>
                <a:effectLst/>
                <a:latin typeface="Calibri" panose="020F0502020204030204" pitchFamily="34" charset="0"/>
              </a:rPr>
              <a:t>For by grace you have been saved through faith, and that not of yourselves; it is the gift of God, not of works, lest anyone should boast.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Titus 2:11-14 (NKJV): </a:t>
            </a:r>
            <a:r>
              <a:rPr lang="en-US" altLang="en-US" sz="2000">
                <a:solidFill>
                  <a:srgbClr val="002060"/>
                </a:solidFill>
                <a:effectLst/>
                <a:latin typeface="Calibri" panose="020F0502020204030204" pitchFamily="34" charset="0"/>
              </a:rPr>
              <a:t>For the grace of God that brings salvation has appeared to all men, teaching us that, denying ungodliness and worldly lusts, we should live soberly, righteously, and godly in the present age, looking for the blessed hope and glorious appearing of our great God and Savior Jesus Christ, who gave Himself for us, that He might redeem us from every lawless deed and purify for Himself His own special people, zealous for good works.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D2BB808-5F16-0F67-AB69-FFCFD0ED16E5}"/>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D76B7DC0-5C65-80ED-1C87-9B990A3BBF4B}"/>
              </a:ext>
            </a:extLst>
          </p:cNvPr>
          <p:cNvSpPr>
            <a:spLocks noGrp="1"/>
          </p:cNvSpPr>
          <p:nvPr>
            <p:ph idx="1"/>
          </p:nvPr>
        </p:nvSpPr>
        <p:spPr>
          <a:xfrm>
            <a:off x="457200" y="762000"/>
            <a:ext cx="8229600" cy="5791200"/>
          </a:xfrm>
        </p:spPr>
        <p:txBody>
          <a:bodyPr/>
          <a:lstStyle/>
          <a:p>
            <a:pPr marL="0" indent="0">
              <a:buFont typeface="Wingdings" panose="05000000000000000000" pitchFamily="2" charset="2"/>
              <a:buNone/>
            </a:pPr>
            <a:r>
              <a:rPr lang="en-US" altLang="en-US" sz="2000">
                <a:solidFill>
                  <a:srgbClr val="002060"/>
                </a:solidFill>
                <a:effectLst/>
                <a:latin typeface="Calibri" panose="020F0502020204030204" pitchFamily="34" charset="0"/>
              </a:rPr>
              <a:t>The believer of </a:t>
            </a:r>
            <a:r>
              <a:rPr lang="en-US" altLang="en-US" sz="2000" b="1">
                <a:solidFill>
                  <a:srgbClr val="002060"/>
                </a:solidFill>
                <a:effectLst/>
                <a:latin typeface="Calibri" panose="020F0502020204030204" pitchFamily="34" charset="0"/>
              </a:rPr>
              <a:t>John 3:16 </a:t>
            </a:r>
            <a:r>
              <a:rPr lang="en-US" altLang="en-US" sz="2000">
                <a:solidFill>
                  <a:srgbClr val="002060"/>
                </a:solidFill>
                <a:effectLst/>
                <a:latin typeface="Calibri" panose="020F0502020204030204" pitchFamily="34" charset="0"/>
              </a:rPr>
              <a:t>has faith from the Word of God, a pure heart, is sorry about his sins and wants to do better, has been baptized for the remission of their sins, works with love for God and love for their neighbor, and is saved by grace.</a:t>
            </a:r>
          </a:p>
          <a:p>
            <a:pPr marL="0" indent="0">
              <a:buFont typeface="Wingdings" panose="05000000000000000000" pitchFamily="2" charset="2"/>
              <a:buNone/>
            </a:pPr>
            <a:endParaRPr lang="en-US" altLang="en-US" sz="2000">
              <a:solidFill>
                <a:srgbClr val="002060"/>
              </a:solidFill>
              <a:effectLst/>
              <a:latin typeface="Calibri" panose="020F0502020204030204" pitchFamily="34" charset="0"/>
            </a:endParaRPr>
          </a:p>
          <a:p>
            <a:pPr marL="0" indent="0">
              <a:buFont typeface="Wingdings" panose="05000000000000000000" pitchFamily="2" charset="2"/>
              <a:buNone/>
            </a:pPr>
            <a:r>
              <a:rPr lang="en-US" altLang="en-US" sz="2000">
                <a:solidFill>
                  <a:srgbClr val="002060"/>
                </a:solidFill>
                <a:effectLst/>
                <a:latin typeface="Calibri" panose="020F0502020204030204" pitchFamily="34" charset="0"/>
              </a:rPr>
              <a:t>Not every believer is the kind of believer referred to in </a:t>
            </a:r>
            <a:r>
              <a:rPr lang="en-US" altLang="en-US" sz="2000" b="1">
                <a:solidFill>
                  <a:srgbClr val="002060"/>
                </a:solidFill>
                <a:effectLst/>
                <a:latin typeface="Calibri" panose="020F0502020204030204" pitchFamily="34" charset="0"/>
              </a:rPr>
              <a:t>John 3:16</a:t>
            </a:r>
            <a:r>
              <a:rPr lang="en-US" altLang="en-US" sz="2000">
                <a:solidFill>
                  <a:srgbClr val="002060"/>
                </a:solidFill>
                <a:effectLst/>
                <a:latin typeface="Calibri" panose="020F0502020204030204" pitchFamily="34" charset="0"/>
              </a:rPr>
              <a:t>. </a:t>
            </a:r>
            <a:r>
              <a:rPr lang="en-US" altLang="en-US" sz="2000" b="1">
                <a:solidFill>
                  <a:srgbClr val="002060"/>
                </a:solidFill>
                <a:effectLst/>
                <a:latin typeface="Calibri" panose="020F0502020204030204" pitchFamily="34" charset="0"/>
              </a:rPr>
              <a:t>John 3:16 </a:t>
            </a:r>
            <a:r>
              <a:rPr lang="en-US" altLang="en-US" sz="2000">
                <a:solidFill>
                  <a:srgbClr val="002060"/>
                </a:solidFill>
                <a:effectLst/>
                <a:latin typeface="Calibri" panose="020F0502020204030204" pitchFamily="34" charset="0"/>
              </a:rPr>
              <a:t>is referring to a saved believer, a disciple of Jesus.</a:t>
            </a:r>
          </a:p>
          <a:p>
            <a:pPr marL="0" indent="0">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buFont typeface="Wingdings" panose="05000000000000000000" pitchFamily="2" charset="2"/>
              <a:buNone/>
            </a:pPr>
            <a:r>
              <a:rPr lang="en-US" altLang="en-US" sz="2000" b="1">
                <a:solidFill>
                  <a:srgbClr val="002060"/>
                </a:solidFill>
                <a:effectLst/>
                <a:latin typeface="Calibri" panose="020F0502020204030204" pitchFamily="34" charset="0"/>
              </a:rPr>
              <a:t>Matthew 28:18-20 (NKJV): </a:t>
            </a:r>
            <a:r>
              <a:rPr lang="en-US" altLang="en-US" sz="2000">
                <a:solidFill>
                  <a:srgbClr val="002060"/>
                </a:solidFill>
                <a:effectLst/>
                <a:latin typeface="Calibri" panose="020F0502020204030204" pitchFamily="34" charset="0"/>
              </a:rPr>
              <a:t>And Jesus came and spoke to them, saying, "All authority has been given to Me in heaven and on earth. Go therefore and make disciples of all the nations, baptizing them in the name of the Father and of the Son and of the Holy Spirit, teaching them to observe all things that I have commanded you; and lo, I am with you always, even to the end of the age." Amen. </a:t>
            </a:r>
          </a:p>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endParaRPr lang="en-US" altLang="en-US" sz="2000">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6240B56-1C31-A25D-6713-D88EFBE1007C}"/>
              </a:ext>
            </a:extLst>
          </p:cNvPr>
          <p:cNvSpPr>
            <a:spLocks noGrp="1"/>
          </p:cNvSpPr>
          <p:nvPr>
            <p:ph type="title"/>
          </p:nvPr>
        </p:nvSpPr>
        <p:spPr>
          <a:xfrm>
            <a:off x="457200" y="274638"/>
            <a:ext cx="8229600" cy="715962"/>
          </a:xfrm>
        </p:spPr>
        <p:txBody>
          <a:bodyPr/>
          <a:lstStyle/>
          <a:p>
            <a:r>
              <a:rPr lang="en-US" altLang="en-US" sz="3600" b="1">
                <a:solidFill>
                  <a:srgbClr val="002060"/>
                </a:solidFill>
                <a:effectLst/>
                <a:latin typeface="Calibri" panose="020F0502020204030204" pitchFamily="34" charset="0"/>
              </a:rPr>
              <a:t>THE BELIEVER OF JOHN 3:16</a:t>
            </a:r>
          </a:p>
        </p:txBody>
      </p:sp>
      <p:sp>
        <p:nvSpPr>
          <p:cNvPr id="4099" name="Content Placeholder 2">
            <a:extLst>
              <a:ext uri="{FF2B5EF4-FFF2-40B4-BE49-F238E27FC236}">
                <a16:creationId xmlns:a16="http://schemas.microsoft.com/office/drawing/2014/main" id="{190CB1D1-2999-0C0B-9C46-EE66ABEC7976}"/>
              </a:ext>
            </a:extLst>
          </p:cNvPr>
          <p:cNvSpPr>
            <a:spLocks noGrp="1"/>
          </p:cNvSpPr>
          <p:nvPr>
            <p:ph idx="1"/>
          </p:nvPr>
        </p:nvSpPr>
        <p:spPr>
          <a:xfrm>
            <a:off x="457200" y="1371600"/>
            <a:ext cx="8229600" cy="3733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John 3:14-16 (NKJV): And as Moses lifted up the serpent in the wilderness, even so must the Son of Man be lifted up, that whoever believes in Him should not perish but have eternal life. </a:t>
            </a:r>
            <a:r>
              <a:rPr lang="en-US" altLang="en-US" sz="2400" b="1">
                <a:solidFill>
                  <a:srgbClr val="FF0000"/>
                </a:solidFill>
                <a:effectLst/>
                <a:latin typeface="Calibri" panose="020F0502020204030204" pitchFamily="34" charset="0"/>
              </a:rPr>
              <a:t>For God so loved the world that He gave His only begotten Son, that whoever believes in Him should not perish but have everlasting life.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73CF447-6AEE-E7BE-1B93-923CB6F1559E}"/>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5123" name="Content Placeholder 2">
            <a:extLst>
              <a:ext uri="{FF2B5EF4-FFF2-40B4-BE49-F238E27FC236}">
                <a16:creationId xmlns:a16="http://schemas.microsoft.com/office/drawing/2014/main" id="{BDB0F59B-3E3C-61AB-41A4-A9DE10DA5204}"/>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dirty="0">
                <a:solidFill>
                  <a:srgbClr val="002060"/>
                </a:solidFill>
                <a:effectLst/>
                <a:latin typeface="Calibri" panose="020F0502020204030204" pitchFamily="34" charset="0"/>
              </a:rPr>
              <a:t>Demons </a:t>
            </a:r>
          </a:p>
          <a:p>
            <a:pPr marL="0" indent="0">
              <a:buFont typeface="Wingdings" panose="05000000000000000000" pitchFamily="2" charset="2"/>
              <a:buNone/>
            </a:pPr>
            <a:r>
              <a:rPr lang="en-US" altLang="en-US" sz="1800" b="1" dirty="0">
                <a:solidFill>
                  <a:srgbClr val="002060"/>
                </a:solidFill>
                <a:effectLst/>
                <a:latin typeface="Calibri" panose="020F0502020204030204" pitchFamily="34" charset="0"/>
              </a:rPr>
              <a:t>Luke 4:40-41 (NKJV): </a:t>
            </a:r>
            <a:r>
              <a:rPr lang="en-US" altLang="en-US" sz="1800" dirty="0">
                <a:solidFill>
                  <a:srgbClr val="002060"/>
                </a:solidFill>
                <a:effectLst/>
                <a:latin typeface="Calibri" panose="020F0502020204030204" pitchFamily="34" charset="0"/>
              </a:rPr>
              <a:t>When the sun was setting, all those who had any that were sick with various diseases brought them to Him; and He laid His hands on every one of them and healed them. And demons also came out of many, crying out and saying, "You are the Christ, the Son of God!" And He, rebuking them, did not allow them to speak, for they knew that He was the Christ.</a:t>
            </a:r>
          </a:p>
          <a:p>
            <a:pPr marL="0" indent="0">
              <a:spcBef>
                <a:spcPct val="0"/>
              </a:spcBef>
              <a:buFont typeface="Wingdings" panose="05000000000000000000" pitchFamily="2" charset="2"/>
              <a:buNone/>
            </a:pPr>
            <a:endParaRPr lang="en-US" altLang="en-US" sz="1800" dirty="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dirty="0">
                <a:solidFill>
                  <a:srgbClr val="002060"/>
                </a:solidFill>
                <a:effectLst/>
                <a:latin typeface="Calibri" panose="020F0502020204030204" pitchFamily="34" charset="0"/>
              </a:rPr>
              <a:t>Luke 8:28 (NKJV): </a:t>
            </a:r>
            <a:r>
              <a:rPr lang="en-US" altLang="en-US" sz="1800" dirty="0">
                <a:solidFill>
                  <a:srgbClr val="002060"/>
                </a:solidFill>
                <a:effectLst/>
                <a:latin typeface="Calibri" panose="020F0502020204030204" pitchFamily="34" charset="0"/>
              </a:rPr>
              <a:t>When he saw Jesus, he cried out, fell down before Him, and with a loud voice said, "What have I to do with You, Jesus, Son of the Most High God? I beg You, do not torment me!"  </a:t>
            </a:r>
          </a:p>
          <a:p>
            <a:pPr marL="0" indent="0">
              <a:spcBef>
                <a:spcPct val="0"/>
              </a:spcBef>
              <a:buFont typeface="Wingdings" panose="05000000000000000000" pitchFamily="2" charset="2"/>
              <a:buNone/>
            </a:pPr>
            <a:endParaRPr lang="en-US" altLang="en-US" sz="1800" dirty="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dirty="0">
                <a:solidFill>
                  <a:srgbClr val="002060"/>
                </a:solidFill>
                <a:effectLst/>
                <a:latin typeface="Calibri" panose="020F0502020204030204" pitchFamily="34" charset="0"/>
              </a:rPr>
              <a:t>James 2:19 (NKJV): </a:t>
            </a:r>
            <a:r>
              <a:rPr lang="en-US" altLang="en-US" sz="1800" dirty="0">
                <a:solidFill>
                  <a:srgbClr val="002060"/>
                </a:solidFill>
                <a:effectLst/>
                <a:latin typeface="Calibri" panose="020F0502020204030204" pitchFamily="34" charset="0"/>
              </a:rPr>
              <a:t>You believe that there is one God. You do well. Even the demons believe--and tremble! </a:t>
            </a:r>
          </a:p>
          <a:p>
            <a:pPr marL="0" indent="0">
              <a:spcBef>
                <a:spcPct val="0"/>
              </a:spcBef>
              <a:buFont typeface="Wingdings" panose="05000000000000000000" pitchFamily="2" charset="2"/>
              <a:buNone/>
            </a:pPr>
            <a:endParaRPr lang="en-US" altLang="en-US" sz="1800" dirty="0">
              <a:solidFill>
                <a:srgbClr val="002060"/>
              </a:solidFill>
              <a:effectLst/>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200F80C-4CAE-C6FB-227B-3CEBD6677B92}"/>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6147" name="Content Placeholder 2">
            <a:extLst>
              <a:ext uri="{FF2B5EF4-FFF2-40B4-BE49-F238E27FC236}">
                <a16:creationId xmlns:a16="http://schemas.microsoft.com/office/drawing/2014/main" id="{F815AAA3-BA3B-6B13-A7A0-3E9BB9C792CC}"/>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Judas </a:t>
            </a: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Matthew 26:24 (NKJV): </a:t>
            </a:r>
            <a:r>
              <a:rPr lang="en-US" altLang="en-US" sz="1800">
                <a:solidFill>
                  <a:srgbClr val="002060"/>
                </a:solidFill>
                <a:effectLst/>
                <a:latin typeface="Calibri" panose="020F0502020204030204" pitchFamily="34" charset="0"/>
              </a:rPr>
              <a:t>The Son of Man indeed goes just as it is written of Him, but woe to that man by whom the Son of Man is betrayed! It would have been good for that man if he had not been born."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Matthew 26:47-50 (NKJV): </a:t>
            </a:r>
            <a:r>
              <a:rPr lang="en-US" altLang="en-US" sz="1800">
                <a:solidFill>
                  <a:srgbClr val="002060"/>
                </a:solidFill>
                <a:effectLst/>
                <a:latin typeface="Calibri" panose="020F0502020204030204" pitchFamily="34" charset="0"/>
              </a:rPr>
              <a:t>And while He was still speaking, behold, Judas, one of the twelve, with a great multitude with swords and clubs, came from the chief priests and elders of the people. Now His betrayer had given them a sign, saying, "Whomever I kiss, He is the One; seize Him.“ Immediately he went up to Jesus and said, "Greetings, Rabbi!" and kissed Him. But Jesus said to him, "Friend, why have you come?" Then they came and laid hands on Jesus and took Him. </a:t>
            </a:r>
          </a:p>
          <a:p>
            <a:pPr marL="0" indent="0">
              <a:spcBef>
                <a:spcPct val="0"/>
              </a:spcBef>
              <a:buFont typeface="Wingdings" panose="05000000000000000000" pitchFamily="2" charset="2"/>
              <a:buNone/>
            </a:pPr>
            <a:endParaRPr lang="en-US" altLang="en-US" sz="18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1800" b="1">
                <a:solidFill>
                  <a:srgbClr val="002060"/>
                </a:solidFill>
                <a:effectLst/>
                <a:latin typeface="Calibri" panose="020F0502020204030204" pitchFamily="34" charset="0"/>
              </a:rPr>
              <a:t>Matthew 27:3-5 (NKJV): </a:t>
            </a:r>
            <a:r>
              <a:rPr lang="en-US" altLang="en-US" sz="1800">
                <a:solidFill>
                  <a:srgbClr val="002060"/>
                </a:solidFill>
                <a:effectLst/>
                <a:latin typeface="Calibri" panose="020F0502020204030204" pitchFamily="34" charset="0"/>
              </a:rPr>
              <a:t>Then Judas, His betrayer, seeing that He had been condemned, was remorseful and brought back the thirty pieces of silver to the chief priests and elders, saying, "I have sinned by betraying innocent blood." And they said, "What is that to us? You see to it!" Then he threw down the pieces of silver in the temple and departed, and went and hanged himself.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B24BC8E-7386-1207-6A2C-8C910A56C348}"/>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7171" name="Content Placeholder 2">
            <a:extLst>
              <a:ext uri="{FF2B5EF4-FFF2-40B4-BE49-F238E27FC236}">
                <a16:creationId xmlns:a16="http://schemas.microsoft.com/office/drawing/2014/main" id="{ED533A98-8B1D-842B-76C3-43424650FD56}"/>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Jewish Rulers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400" b="1">
                <a:solidFill>
                  <a:srgbClr val="002060"/>
                </a:solidFill>
                <a:effectLst/>
                <a:latin typeface="Calibri" panose="020F0502020204030204" pitchFamily="34" charset="0"/>
              </a:rPr>
              <a:t>John 12:42-43 (NKJV): </a:t>
            </a:r>
            <a:r>
              <a:rPr lang="en-US" altLang="en-US" sz="2400">
                <a:solidFill>
                  <a:srgbClr val="002060"/>
                </a:solidFill>
                <a:effectLst/>
                <a:latin typeface="Calibri" panose="020F0502020204030204" pitchFamily="34" charset="0"/>
              </a:rPr>
              <a:t>Nevertheless even among the rulers many believed in Him, but because of the Pharisees they did not confess Him, lest they should be put out of the synagogue; for they loved the praise of men more than the praise of God.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74E5FCB-432D-6B02-C867-017AEF4628F0}"/>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8195" name="Content Placeholder 2">
            <a:extLst>
              <a:ext uri="{FF2B5EF4-FFF2-40B4-BE49-F238E27FC236}">
                <a16:creationId xmlns:a16="http://schemas.microsoft.com/office/drawing/2014/main" id="{42EE3CA8-62F8-46F0-6F9A-0D601AD675F5}"/>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Ananias and Sapphira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4:32 (NKJV): </a:t>
            </a:r>
            <a:r>
              <a:rPr lang="en-US" altLang="en-US" sz="2000">
                <a:solidFill>
                  <a:srgbClr val="002060"/>
                </a:solidFill>
                <a:effectLst/>
                <a:latin typeface="Calibri" panose="020F0502020204030204" pitchFamily="34" charset="0"/>
              </a:rPr>
              <a:t>Now the multitude of those who believed were of one heart and one soul; neither did anyone say that any of the things he possessed was his own, but they had all things in common.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5:3 (NKJV): </a:t>
            </a:r>
            <a:r>
              <a:rPr lang="en-US" altLang="en-US" sz="2000">
                <a:solidFill>
                  <a:srgbClr val="002060"/>
                </a:solidFill>
                <a:effectLst/>
                <a:latin typeface="Calibri" panose="020F0502020204030204" pitchFamily="34" charset="0"/>
              </a:rPr>
              <a:t>But Peter said, "Ananias, why has Satan filled your heart to lie to the Holy Spirit and keep back part of the price of the land for yourself?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5:9 (NKJV): </a:t>
            </a:r>
            <a:r>
              <a:rPr lang="en-US" altLang="en-US" sz="2000">
                <a:solidFill>
                  <a:srgbClr val="002060"/>
                </a:solidFill>
                <a:effectLst/>
                <a:latin typeface="Calibri" panose="020F0502020204030204" pitchFamily="34" charset="0"/>
              </a:rPr>
              <a:t>Then Peter said to her, "How is it that you have agreed together to test the Spirit of the Lord? Look, the feet of those who have buried your husband are at the door, and they will carry you out." </a:t>
            </a:r>
          </a:p>
          <a:p>
            <a:pPr marL="0" indent="0">
              <a:spcBef>
                <a:spcPct val="0"/>
              </a:spcBef>
              <a:buFont typeface="Wingdings" panose="05000000000000000000" pitchFamily="2" charset="2"/>
              <a:buNone/>
            </a:pPr>
            <a:endParaRPr lang="en-US" altLang="en-US" sz="24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endParaRPr lang="en-US" altLang="en-US" sz="24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0B043C5-4EE1-1940-1282-FCF723D68085}"/>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F2A3F1F8-133D-9914-DDEE-B43F0BF01073}"/>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Those on Pentecost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2:37 (NKJV): </a:t>
            </a:r>
            <a:r>
              <a:rPr lang="en-US" altLang="en-US" sz="2000">
                <a:solidFill>
                  <a:srgbClr val="002060"/>
                </a:solidFill>
                <a:effectLst/>
                <a:latin typeface="Calibri" panose="020F0502020204030204" pitchFamily="34" charset="0"/>
              </a:rPr>
              <a:t>Now when they heard this, they were cut to the heart, and said to Peter and the rest of the apostles, "Men and brethren, what shall we do?"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2:38-41 (NKJV): </a:t>
            </a:r>
            <a:r>
              <a:rPr lang="en-US" altLang="en-US" sz="2000">
                <a:solidFill>
                  <a:srgbClr val="002060"/>
                </a:solidFill>
                <a:effectLst/>
                <a:latin typeface="Calibri" panose="020F0502020204030204" pitchFamily="34" charset="0"/>
              </a:rPr>
              <a:t>Then Peter said to them, "Repent, and let every one of you be baptized in the name of Jesus Christ for the remission of sins; and you shall receive the gift of the Holy Spirit. For the promise is to you and to your children, and to all who are afar off, as many as the Lord our God will call." And with many other words he testified and exhorted them, saying, "Be saved from this perverse generation." Then those who gladly received his word were baptized; and that day about three thousand souls were added to them. </a:t>
            </a:r>
          </a:p>
          <a:p>
            <a:pPr marL="0" indent="0">
              <a:spcBef>
                <a:spcPct val="0"/>
              </a:spcBef>
              <a:buFont typeface="Wingdings" panose="05000000000000000000" pitchFamily="2" charset="2"/>
              <a:buNone/>
            </a:pPr>
            <a:endParaRPr lang="en-US" altLang="en-US" sz="24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endParaRPr lang="en-US" altLang="en-US" sz="2400">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40E810A-FE66-76A0-C35C-71F7A9D4D388}"/>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3" name="Content Placeholder 2">
            <a:extLst>
              <a:ext uri="{FF2B5EF4-FFF2-40B4-BE49-F238E27FC236}">
                <a16:creationId xmlns:a16="http://schemas.microsoft.com/office/drawing/2014/main" id="{07C4B4B6-3611-3DC1-4243-EA98A209F7B0}"/>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Saul/Paul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9:9-12 (NKJV): </a:t>
            </a:r>
            <a:r>
              <a:rPr lang="en-US" altLang="en-US" sz="2000">
                <a:solidFill>
                  <a:srgbClr val="002060"/>
                </a:solidFill>
                <a:effectLst/>
                <a:latin typeface="Calibri" panose="020F0502020204030204" pitchFamily="34" charset="0"/>
              </a:rPr>
              <a:t>And he was three days without sight, and neither ate nor drank. Now there was a certain disciple at Damascus named Ananias; and to him the Lord said in a vision, "Ananias." And he said, "Here I am, Lord." So the Lord said to him, "Arise and go to the street called Straight, and inquire at the house of Judas for one called Saul of Tarsus, for behold, he is praying. And in a vision he has seen a man named Ananias coming in and putting his hand on him, so that he might receive his sight."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9:18 (NKJV): </a:t>
            </a:r>
            <a:r>
              <a:rPr lang="en-US" altLang="en-US" sz="2000">
                <a:solidFill>
                  <a:srgbClr val="002060"/>
                </a:solidFill>
                <a:effectLst/>
                <a:latin typeface="Calibri" panose="020F0502020204030204" pitchFamily="34" charset="0"/>
              </a:rPr>
              <a:t>Immediately there fell from his eyes something like scales, and he received his sight at once; and he arose and was baptized. </a:t>
            </a:r>
          </a:p>
          <a:p>
            <a:pPr marL="0" indent="0">
              <a:spcBef>
                <a:spcPct val="0"/>
              </a:spcBef>
              <a:buFont typeface="Wingdings" panose="05000000000000000000" pitchFamily="2" charset="2"/>
              <a:buNone/>
            </a:pPr>
            <a:endParaRPr lang="en-US" altLang="en-US" sz="24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000" b="1">
                <a:solidFill>
                  <a:srgbClr val="002060"/>
                </a:solidFill>
                <a:effectLst/>
                <a:latin typeface="Calibri" panose="020F0502020204030204" pitchFamily="34" charset="0"/>
              </a:rPr>
              <a:t>Acts 22:16 (NKJV): </a:t>
            </a:r>
            <a:r>
              <a:rPr lang="en-US" altLang="en-US" sz="2000">
                <a:solidFill>
                  <a:srgbClr val="002060"/>
                </a:solidFill>
                <a:effectLst/>
                <a:latin typeface="Calibri" panose="020F0502020204030204" pitchFamily="34" charset="0"/>
              </a:rPr>
              <a:t>And now why are you waiting? Arise and be baptized, and wash away your sins, calling on the name of the Lord.' </a:t>
            </a:r>
          </a:p>
          <a:p>
            <a:pPr marL="0" indent="0">
              <a:spcBef>
                <a:spcPct val="0"/>
              </a:spcBef>
              <a:buFont typeface="Wingdings" panose="05000000000000000000" pitchFamily="2" charset="2"/>
              <a:buNone/>
            </a:pPr>
            <a:endParaRPr lang="en-US" altLang="en-US" sz="1800">
              <a:solidFill>
                <a:srgbClr val="002060"/>
              </a:solidFill>
              <a:effectLst/>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86705F90-5AC2-98AF-D4F6-9FED8A3662FA}"/>
              </a:ext>
            </a:extLst>
          </p:cNvPr>
          <p:cNvSpPr>
            <a:spLocks noGrp="1"/>
          </p:cNvSpPr>
          <p:nvPr>
            <p:ph type="title"/>
          </p:nvPr>
        </p:nvSpPr>
        <p:spPr>
          <a:xfrm>
            <a:off x="457200" y="28575"/>
            <a:ext cx="8229600" cy="715963"/>
          </a:xfrm>
        </p:spPr>
        <p:txBody>
          <a:bodyPr/>
          <a:lstStyle/>
          <a:p>
            <a:r>
              <a:rPr lang="en-US" altLang="en-US" sz="3600" b="1">
                <a:solidFill>
                  <a:srgbClr val="002060"/>
                </a:solidFill>
                <a:effectLst/>
                <a:latin typeface="Calibri" panose="020F0502020204030204" pitchFamily="34" charset="0"/>
              </a:rPr>
              <a:t>THE BELIEVER OF JOHN 3:16</a:t>
            </a:r>
          </a:p>
        </p:txBody>
      </p:sp>
      <p:sp>
        <p:nvSpPr>
          <p:cNvPr id="11267" name="Content Placeholder 2">
            <a:extLst>
              <a:ext uri="{FF2B5EF4-FFF2-40B4-BE49-F238E27FC236}">
                <a16:creationId xmlns:a16="http://schemas.microsoft.com/office/drawing/2014/main" id="{A732B735-7CBB-B986-7827-BFC9864FF5A5}"/>
              </a:ext>
            </a:extLst>
          </p:cNvPr>
          <p:cNvSpPr>
            <a:spLocks noGrp="1"/>
          </p:cNvSpPr>
          <p:nvPr>
            <p:ph idx="1"/>
          </p:nvPr>
        </p:nvSpPr>
        <p:spPr>
          <a:xfrm>
            <a:off x="457200" y="762000"/>
            <a:ext cx="8229600" cy="5257800"/>
          </a:xfrm>
        </p:spPr>
        <p:txBody>
          <a:bodyPr/>
          <a:lstStyle/>
          <a:p>
            <a:pPr marL="0" indent="0">
              <a:buFont typeface="Wingdings" panose="05000000000000000000" pitchFamily="2" charset="2"/>
              <a:buNone/>
            </a:pPr>
            <a:r>
              <a:rPr lang="en-US" altLang="en-US" sz="2400" b="1">
                <a:solidFill>
                  <a:srgbClr val="002060"/>
                </a:solidFill>
                <a:effectLst/>
                <a:latin typeface="Calibri" panose="020F0502020204030204" pitchFamily="34" charset="0"/>
              </a:rPr>
              <a:t>King Agrippa </a:t>
            </a:r>
          </a:p>
          <a:p>
            <a:pPr marL="0" indent="0">
              <a:spcBef>
                <a:spcPct val="0"/>
              </a:spcBef>
              <a:buFont typeface="Wingdings" panose="05000000000000000000" pitchFamily="2" charset="2"/>
              <a:buNone/>
            </a:pPr>
            <a:endParaRPr lang="en-US" altLang="en-US" sz="2000" b="1">
              <a:solidFill>
                <a:srgbClr val="002060"/>
              </a:solidFill>
              <a:effectLst/>
              <a:latin typeface="Calibri" panose="020F0502020204030204" pitchFamily="34" charset="0"/>
            </a:endParaRPr>
          </a:p>
          <a:p>
            <a:pPr marL="0" indent="0">
              <a:spcBef>
                <a:spcPct val="0"/>
              </a:spcBef>
              <a:buFont typeface="Wingdings" panose="05000000000000000000" pitchFamily="2" charset="2"/>
              <a:buNone/>
            </a:pPr>
            <a:r>
              <a:rPr lang="en-US" altLang="en-US" sz="2400" b="1">
                <a:solidFill>
                  <a:srgbClr val="002060"/>
                </a:solidFill>
                <a:effectLst/>
                <a:latin typeface="Calibri" panose="020F0502020204030204" pitchFamily="34" charset="0"/>
              </a:rPr>
              <a:t>Acts 26:27-29 (NKJV): </a:t>
            </a:r>
            <a:r>
              <a:rPr lang="en-US" altLang="en-US" sz="2400">
                <a:solidFill>
                  <a:srgbClr val="002060"/>
                </a:solidFill>
                <a:effectLst/>
                <a:latin typeface="Calibri" panose="020F0502020204030204" pitchFamily="34" charset="0"/>
              </a:rPr>
              <a:t>King Agrippa, do you believe the prophets? I know that you do believe." Then Agrippa said to Paul, "You almost persuade me to become a Christian." And Paul said, "I would to God that not only you, but also all who hear me today, might become both almost and altogether such as I am, except for these chains." </a:t>
            </a:r>
          </a:p>
        </p:txBody>
      </p:sp>
    </p:spTree>
  </p:cSld>
  <p:clrMapOvr>
    <a:masterClrMapping/>
  </p:clrMapOvr>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Globe</Template>
  <TotalTime>706</TotalTime>
  <Words>2600</Words>
  <Application>Microsoft Office PowerPoint</Application>
  <PresentationFormat>On-screen Show (4:3)</PresentationFormat>
  <Paragraphs>165</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Verdana</vt:lpstr>
      <vt:lpstr>Wingdings</vt:lpstr>
      <vt:lpstr>Globe</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lpstr>THE BELIEVER OF JOHN 3:16</vt:lpstr>
    </vt:vector>
  </TitlesOfParts>
  <Company>CDM Federal Programs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Believer Of John 3:16</dc:title>
  <dc:creator>Murray Wade</dc:creator>
  <cp:lastModifiedBy>Richard Lidh</cp:lastModifiedBy>
  <cp:revision>41</cp:revision>
  <cp:lastPrinted>2025-08-30T23:23:41Z</cp:lastPrinted>
  <dcterms:created xsi:type="dcterms:W3CDTF">2007-05-29T16:12:42Z</dcterms:created>
  <dcterms:modified xsi:type="dcterms:W3CDTF">2025-08-30T23:25:17Z</dcterms:modified>
</cp:coreProperties>
</file>